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6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1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9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5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96B8-A5D8-B246-9363-9B9C75451C5A}" type="datetimeFigureOut">
              <a:rPr lang="en-US" smtClean="0"/>
              <a:t>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F849-83C0-304A-A842-77ECE96B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8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your data table (sorted data, not the raw unsorted data)</a:t>
            </a:r>
          </a:p>
          <a:p>
            <a:r>
              <a:rPr lang="en-US" dirty="0" smtClean="0"/>
              <a:t>You can either create the data table in PPT or make it in Word and copy it into this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the graph(s) that correspond with your data.  </a:t>
            </a:r>
            <a:endParaRPr lang="en-US" dirty="0"/>
          </a:p>
          <a:p>
            <a:r>
              <a:rPr lang="en-US" dirty="0" smtClean="0"/>
              <a:t>If you have more than one graph, add more graph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7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Data (Analysis)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your Graph, what trends (if any) immerge from your data.</a:t>
            </a:r>
          </a:p>
          <a:p>
            <a:r>
              <a:rPr lang="en-US" dirty="0" smtClean="0"/>
              <a:t>In this slide you will explain what the trends indicate.</a:t>
            </a:r>
          </a:p>
          <a:p>
            <a:r>
              <a:rPr lang="en-US" dirty="0" smtClean="0"/>
              <a:t>Also, if there are any discrepancies in data, explain how they are affected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3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conclusion:</a:t>
            </a:r>
            <a:endParaRPr lang="en-CA" dirty="0"/>
          </a:p>
          <a:p>
            <a:pPr lvl="0"/>
            <a:r>
              <a:rPr lang="en-US" dirty="0"/>
              <a:t>will be framed around the initial question that was tested.  As the student analyzes the data it is important to ask the question: </a:t>
            </a:r>
            <a:r>
              <a:rPr lang="en-US" i="1" dirty="0"/>
              <a:t>Did the change made (independent variable) cause the effect that was measured (dependent variable)?  </a:t>
            </a:r>
            <a:endParaRPr lang="en-CA" dirty="0"/>
          </a:p>
          <a:p>
            <a:pPr lvl="0"/>
            <a:r>
              <a:rPr lang="en-US" dirty="0"/>
              <a:t>must either confirm, deny, or acknowledge uncertainty about the relationship between the two variables. The prediction/hypothesis may be supported or refuted based on the data. </a:t>
            </a:r>
            <a:endParaRPr lang="en-CA" dirty="0"/>
          </a:p>
          <a:p>
            <a:pPr lvl="0"/>
            <a:r>
              <a:rPr lang="en-US" dirty="0"/>
              <a:t>must either confirm or deny a relationship between the two variables and then describe the statistical data that support the final conclusion. If the data support your hypothesis - but it is believed it is not because of the independent variable, this distinction will need to be made. </a:t>
            </a:r>
            <a:endParaRPr lang="en-CA" dirty="0"/>
          </a:p>
          <a:p>
            <a:pPr lvl="0"/>
            <a:r>
              <a:rPr lang="en-US" dirty="0"/>
              <a:t>may comment on whether the investigation was a fair test and suggest improvements to experimental design.</a:t>
            </a:r>
            <a:endParaRPr lang="en-CA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6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256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Data Table</vt:lpstr>
      <vt:lpstr>Graph</vt:lpstr>
      <vt:lpstr>Trends in Data (Analysis)</vt:lpstr>
      <vt:lpstr>Conclusion</vt:lpstr>
    </vt:vector>
  </TitlesOfParts>
  <Company>Anglophone North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Table</dc:title>
  <dc:creator>Judson Waye</dc:creator>
  <cp:lastModifiedBy>Judson Waye</cp:lastModifiedBy>
  <cp:revision>1</cp:revision>
  <dcterms:created xsi:type="dcterms:W3CDTF">2017-12-12T12:32:26Z</dcterms:created>
  <dcterms:modified xsi:type="dcterms:W3CDTF">2017-12-12T12:39:12Z</dcterms:modified>
</cp:coreProperties>
</file>