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handoutMasterIdLst>
    <p:handoutMasterId r:id="rId16"/>
  </p:handoutMasterIdLst>
  <p:sldIdLst>
    <p:sldId id="257" r:id="rId2"/>
    <p:sldId id="258" r:id="rId3"/>
    <p:sldId id="265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9" r:id="rId12"/>
    <p:sldId id="268" r:id="rId13"/>
    <p:sldId id="266" r:id="rId14"/>
    <p:sldId id="256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681C70-5F28-4CB4-A0D0-68726A6B3F57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3E8A18F-48A9-414F-9966-508FDE674E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09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96924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61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2910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2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51722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9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91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68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5856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535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6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0054C97F-8EBF-4106-A12A-1DA1CA1CBA11}" type="datetimeFigureOut">
              <a:rPr lang="en-US" smtClean="0"/>
              <a:t>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A8A78B5B-90F0-4404-89A6-947E5F08AA8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397699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rydevices.net/comparison/" TargetMode="External"/><Relationship Id="rId2" Type="http://schemas.openxmlformats.org/officeDocument/2006/relationships/hyperlink" Target="http://literarydevices.net/figure-of-speech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Like a Writer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art of examining another writers craft.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855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Sentence Structure</a:t>
            </a:r>
            <a:br>
              <a:rPr lang="en-US" dirty="0" smtClean="0"/>
            </a:br>
            <a:r>
              <a:rPr lang="en-US" sz="3600" dirty="0"/>
              <a:t>I have a variety of sentence types.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06706" y="2574104"/>
            <a:ext cx="916083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Find an example of a</a:t>
            </a:r>
            <a:r>
              <a:rPr lang="en-US" sz="4400" dirty="0" smtClean="0">
                <a:solidFill>
                  <a:srgbClr val="000000"/>
                </a:solidFill>
              </a:rPr>
              <a:t> declarative, imperative, interrogative and exclamatory sentence.</a:t>
            </a:r>
            <a:endParaRPr lang="en-US" sz="4400" dirty="0" smtClean="0"/>
          </a:p>
          <a:p>
            <a:r>
              <a:rPr lang="en-US" sz="4400" dirty="0" smtClean="0"/>
              <a:t>Record the sentences along with the page number.</a:t>
            </a:r>
            <a:endParaRPr lang="en-US" sz="4400" dirty="0"/>
          </a:p>
        </p:txBody>
      </p:sp>
      <p:sp>
        <p:nvSpPr>
          <p:cNvPr id="4" name="Rectangle 3"/>
          <p:cNvSpPr/>
          <p:nvPr/>
        </p:nvSpPr>
        <p:spPr>
          <a:xfrm>
            <a:off x="765387" y="199013"/>
            <a:ext cx="997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Day 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2428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3161" y="86916"/>
            <a:ext cx="9713625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200" dirty="0"/>
              <a:t>D</a:t>
            </a:r>
            <a:r>
              <a:rPr lang="en-US" sz="3200" dirty="0" smtClean="0"/>
              <a:t>eclarative sentence (.) </a:t>
            </a:r>
            <a:endParaRPr lang="en-US" sz="3200" dirty="0"/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want to be a good writer</a:t>
            </a:r>
            <a:r>
              <a:rPr lang="en-US" sz="3200" dirty="0" smtClean="0"/>
              <a:t>. </a:t>
            </a:r>
            <a:r>
              <a:rPr lang="en-US" sz="3200" dirty="0"/>
              <a:t> (makes a statement)</a:t>
            </a:r>
          </a:p>
          <a:p>
            <a:pPr lvl="0"/>
            <a:r>
              <a:rPr lang="en-US" sz="3200" dirty="0" smtClean="0"/>
              <a:t>My </a:t>
            </a:r>
            <a:r>
              <a:rPr lang="en-US" sz="3200" dirty="0"/>
              <a:t>friend is a </a:t>
            </a:r>
            <a:r>
              <a:rPr lang="en-US" sz="3200" dirty="0" smtClean="0"/>
              <a:t>really </a:t>
            </a:r>
            <a:r>
              <a:rPr lang="en-US" sz="3200" dirty="0"/>
              <a:t>good writer</a:t>
            </a:r>
            <a:r>
              <a:rPr lang="en-US" sz="3200" dirty="0" smtClean="0"/>
              <a:t>. </a:t>
            </a:r>
            <a:r>
              <a:rPr lang="en-US" sz="3200" dirty="0"/>
              <a:t>(expresses an opinion)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0"/>
            <a:r>
              <a:rPr lang="en-US" sz="3200" dirty="0"/>
              <a:t>Imperative </a:t>
            </a:r>
            <a:r>
              <a:rPr lang="en-US" sz="3200" dirty="0" smtClean="0"/>
              <a:t>sentence (.  !) </a:t>
            </a:r>
          </a:p>
          <a:p>
            <a:pPr lvl="0"/>
            <a:r>
              <a:rPr lang="en-US" sz="3200" dirty="0" smtClean="0"/>
              <a:t>Please sit </a:t>
            </a:r>
            <a:r>
              <a:rPr lang="en-US" sz="3200" dirty="0"/>
              <a:t>down</a:t>
            </a:r>
            <a:r>
              <a:rPr lang="en-US" sz="3200" dirty="0" smtClean="0"/>
              <a:t>. </a:t>
            </a:r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need you to sit down now</a:t>
            </a:r>
            <a:r>
              <a:rPr lang="en-US" sz="3200" dirty="0" smtClean="0"/>
              <a:t>!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0"/>
            <a:r>
              <a:rPr lang="en-US" sz="3200" dirty="0"/>
              <a:t>Interrogative </a:t>
            </a:r>
            <a:r>
              <a:rPr lang="en-US" sz="3200" dirty="0" smtClean="0"/>
              <a:t>sentence (?) </a:t>
            </a:r>
            <a:endParaRPr lang="en-US" sz="3200" dirty="0"/>
          </a:p>
          <a:p>
            <a:pPr lvl="0"/>
            <a:r>
              <a:rPr lang="en-US" sz="3200" dirty="0" smtClean="0"/>
              <a:t>When </a:t>
            </a:r>
            <a:r>
              <a:rPr lang="en-US" sz="3200" dirty="0"/>
              <a:t>are you going to turn in your writing assignment</a:t>
            </a:r>
            <a:r>
              <a:rPr lang="en-US" sz="3200" dirty="0" smtClean="0"/>
              <a:t>?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sz="3200" dirty="0"/>
          </a:p>
          <a:p>
            <a:pPr lvl="0"/>
            <a:r>
              <a:rPr lang="en-US" sz="3200" dirty="0"/>
              <a:t>Exclamatory </a:t>
            </a:r>
            <a:r>
              <a:rPr lang="en-US" sz="3200" dirty="0" smtClean="0"/>
              <a:t>sentence (!) </a:t>
            </a:r>
          </a:p>
          <a:p>
            <a:pPr lvl="0"/>
            <a:r>
              <a:rPr lang="en-US" sz="3200" dirty="0" smtClean="0"/>
              <a:t>I </a:t>
            </a:r>
            <a:r>
              <a:rPr lang="en-US" sz="3200" dirty="0"/>
              <a:t>got an A on my book report</a:t>
            </a:r>
            <a:r>
              <a:rPr lang="en-US" sz="3200" dirty="0" smtClean="0"/>
              <a:t>!</a:t>
            </a:r>
            <a:endParaRPr lang="en-US" sz="3200" dirty="0"/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1675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Structure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806706" y="1225970"/>
            <a:ext cx="8046562" cy="470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400" dirty="0"/>
              <a:t>I included internal punctuation(,;:'")&amp; paragraphing of dialogue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5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673482"/>
              </p:ext>
            </p:extLst>
          </p:nvPr>
        </p:nvGraphicFramePr>
        <p:xfrm>
          <a:off x="4167266" y="5"/>
          <a:ext cx="7689954" cy="67839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89954"/>
              </a:tblGrid>
              <a:tr h="414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have a variety of sentence types.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have a variety of sentence structures.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have a variety of sentence lengths.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have a variety of sentence beginnings.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u="sng" dirty="0">
                          <a:effectLst/>
                        </a:rPr>
                        <a:t>CONVENTIONS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have correct end punctuation.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47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used capital letters correctly.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7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have spelled common words correctly &amp; am close with difficult ones.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7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used standard grammatical structures (sub/v agree. &amp; v. tense)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4873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I included internal punctuation(,;:'")&amp; paragraphing of dialogue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42023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1076" y="268014"/>
            <a:ext cx="11288111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Find (each example needs to be different) 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a sentence with more than 1 comma.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a sentence with an interrupter.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a sentence with an internal punctuation that is not a comma.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a sentence with a end punctuation that is not a period.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800" dirty="0" smtClean="0"/>
              <a:t>a complex sentence.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2918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4294967295"/>
          </p:nvPr>
        </p:nvSpPr>
        <p:spPr>
          <a:xfrm>
            <a:off x="0" y="2663552"/>
            <a:ext cx="11704271" cy="457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This book report is meant to help students to read as writers. It will force them to examine how another writer writes, in order to improve their own craft. </a:t>
            </a:r>
          </a:p>
          <a:p>
            <a:r>
              <a:rPr lang="en-US" sz="4000" dirty="0" smtClean="0"/>
              <a:t>Students will be given specific look-</a:t>
            </a:r>
            <a:r>
              <a:rPr lang="en-US" sz="4000" dirty="0" err="1" smtClean="0"/>
              <a:t>fors</a:t>
            </a:r>
            <a:r>
              <a:rPr lang="en-US" sz="4000" dirty="0" smtClean="0"/>
              <a:t> based on the writing trait learning goals each night. They are tasked to find the look-for in the section they read.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631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86870" y="0"/>
            <a:ext cx="54754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dirty="0"/>
              <a:t>Reading Like a </a:t>
            </a:r>
            <a:r>
              <a:rPr lang="en-US" sz="4800" dirty="0" smtClean="0"/>
              <a:t>Writer</a:t>
            </a:r>
          </a:p>
          <a:p>
            <a:pPr algn="ctr"/>
            <a:r>
              <a:rPr lang="en-US" sz="4800" dirty="0" smtClean="0"/>
              <a:t>Book Report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094283" y="1569660"/>
            <a:ext cx="319113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Title </a:t>
            </a:r>
          </a:p>
          <a:p>
            <a:r>
              <a:rPr lang="en-US" sz="4000" dirty="0" smtClean="0"/>
              <a:t>Authors Name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094283" y="3185486"/>
            <a:ext cx="100733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You may finish a book and start another during the duration of this book report. If so be sure to indicate the change by listing the new title and author.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92745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40" y="722233"/>
            <a:ext cx="8897565" cy="1560716"/>
          </a:xfrm>
        </p:spPr>
        <p:txBody>
          <a:bodyPr/>
          <a:lstStyle/>
          <a:p>
            <a:r>
              <a:rPr lang="en-US" sz="4800" u="sng" dirty="0" smtClean="0"/>
              <a:t>Word Choice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/>
              <a:t>I </a:t>
            </a:r>
            <a:r>
              <a:rPr lang="en-US" dirty="0"/>
              <a:t>have used interesting words.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46840" y="2743200"/>
            <a:ext cx="1169801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Find an interesting word. Write the sentence and pg. # you found it on.</a:t>
            </a:r>
          </a:p>
          <a:p>
            <a:r>
              <a:rPr lang="en-US" sz="4000" dirty="0" smtClean="0"/>
              <a:t>Tell what it means and why you thought it was interesting.</a:t>
            </a:r>
          </a:p>
          <a:p>
            <a:r>
              <a:rPr lang="en-US" sz="4000" dirty="0" smtClean="0"/>
              <a:t>Use the word in a sentence of </a:t>
            </a:r>
            <a:r>
              <a:rPr lang="en-US" sz="4000" b="1" dirty="0" smtClean="0"/>
              <a:t>your own</a:t>
            </a:r>
            <a:r>
              <a:rPr lang="en-US" sz="4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6840" y="199013"/>
            <a:ext cx="997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Day 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420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Word </a:t>
            </a:r>
            <a:r>
              <a:rPr lang="en-US" u="sng" dirty="0" smtClean="0"/>
              <a:t>Choice</a:t>
            </a:r>
            <a:br>
              <a:rPr lang="en-US" u="sng" dirty="0" smtClean="0"/>
            </a:br>
            <a:r>
              <a:rPr lang="en-US" sz="4000" dirty="0"/>
              <a:t>I have </a:t>
            </a:r>
            <a:r>
              <a:rPr lang="en-US" sz="4000" dirty="0" smtClean="0"/>
              <a:t>used adjectives. 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39956" y="106680"/>
            <a:ext cx="879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Day 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403167"/>
            <a:ext cx="1193449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Find </a:t>
            </a:r>
            <a:r>
              <a:rPr lang="en-US" sz="4000" dirty="0" smtClean="0"/>
              <a:t>an adjective. </a:t>
            </a:r>
            <a:r>
              <a:rPr lang="en-US" sz="4000" dirty="0"/>
              <a:t>Write the sentence and pg. # you found it on.</a:t>
            </a:r>
          </a:p>
          <a:p>
            <a:r>
              <a:rPr lang="en-US" sz="4000" dirty="0"/>
              <a:t>Tell what it means and why you thought it was </a:t>
            </a:r>
            <a:r>
              <a:rPr lang="en-US" sz="4000" dirty="0" smtClean="0"/>
              <a:t>a good descriptive word.</a:t>
            </a:r>
            <a:endParaRPr lang="en-US" sz="4000" dirty="0"/>
          </a:p>
          <a:p>
            <a:r>
              <a:rPr lang="en-US" sz="4000" dirty="0"/>
              <a:t>Use the word in a sentence of </a:t>
            </a:r>
            <a:r>
              <a:rPr lang="en-US" sz="4000" b="1" dirty="0"/>
              <a:t>your own</a:t>
            </a:r>
            <a:r>
              <a:rPr lang="en-US" sz="4000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2299" y="5705482"/>
            <a:ext cx="92193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**note **  Adjective – a word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or phrase naming an attribute, added to or grammatically related to a noun to modify or describe it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                 Noun – person, place or thing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94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Word Choice</a:t>
            </a:r>
            <a:br>
              <a:rPr lang="en-US" u="sng" dirty="0"/>
            </a:br>
            <a:r>
              <a:rPr lang="en-US" sz="4000" dirty="0"/>
              <a:t>I have used </a:t>
            </a:r>
            <a:r>
              <a:rPr lang="en-US" sz="4000" dirty="0" smtClean="0"/>
              <a:t>an </a:t>
            </a:r>
            <a:r>
              <a:rPr lang="en-US" dirty="0" smtClean="0"/>
              <a:t>adverb.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60673" y="199013"/>
            <a:ext cx="9971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Day 3</a:t>
            </a:r>
          </a:p>
        </p:txBody>
      </p:sp>
      <p:sp>
        <p:nvSpPr>
          <p:cNvPr id="4" name="Rectangle 3"/>
          <p:cNvSpPr/>
          <p:nvPr/>
        </p:nvSpPr>
        <p:spPr>
          <a:xfrm>
            <a:off x="1457805" y="2412124"/>
            <a:ext cx="111777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Find an </a:t>
            </a:r>
            <a:r>
              <a:rPr lang="en-US" sz="4000" dirty="0" smtClean="0"/>
              <a:t>adverb. </a:t>
            </a:r>
            <a:r>
              <a:rPr lang="en-US" sz="4000" dirty="0"/>
              <a:t>Write the sentence and pg. # you found it on.</a:t>
            </a:r>
          </a:p>
          <a:p>
            <a:r>
              <a:rPr lang="en-US" sz="4000" dirty="0"/>
              <a:t>Tell what it means and why you thought it was a good descriptive word.</a:t>
            </a:r>
          </a:p>
          <a:p>
            <a:r>
              <a:rPr lang="en-US" sz="4000" dirty="0"/>
              <a:t>Use the word in a sentence of </a:t>
            </a:r>
            <a:r>
              <a:rPr lang="en-US" sz="4000" b="1" dirty="0"/>
              <a:t>your own</a:t>
            </a:r>
            <a:r>
              <a:rPr lang="en-US" sz="4000" dirty="0"/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2806705" y="5582223"/>
            <a:ext cx="904896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**note ** An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adverb is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 word that describes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or modifies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 verb, an adjective or another adverb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Verb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an action word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908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Word Choice</a:t>
            </a:r>
            <a:br>
              <a:rPr lang="en-US" u="sng" dirty="0"/>
            </a:br>
            <a:r>
              <a:rPr lang="en-US" sz="4000" dirty="0"/>
              <a:t>I have used </a:t>
            </a:r>
            <a:r>
              <a:rPr lang="en-US" dirty="0" smtClean="0"/>
              <a:t>a strong verb.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34093" y="199013"/>
            <a:ext cx="879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Day </a:t>
            </a:r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775982" y="2576588"/>
            <a:ext cx="1122157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Find strong verb. Write the sentence and pg. # you found it on.</a:t>
            </a:r>
          </a:p>
          <a:p>
            <a:r>
              <a:rPr lang="en-US" sz="4000" dirty="0" smtClean="0"/>
              <a:t>Tell what it means and why you thought it was a good descriptive word.</a:t>
            </a:r>
          </a:p>
          <a:p>
            <a:r>
              <a:rPr lang="en-US" sz="4000" dirty="0" smtClean="0"/>
              <a:t>Use the word in a sentence of </a:t>
            </a:r>
            <a:r>
              <a:rPr lang="en-US" sz="4000" b="1" dirty="0" smtClean="0"/>
              <a:t>your own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649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8237" y="429845"/>
            <a:ext cx="8897565" cy="2080262"/>
          </a:xfrm>
        </p:spPr>
        <p:txBody>
          <a:bodyPr>
            <a:normAutofit/>
          </a:bodyPr>
          <a:lstStyle/>
          <a:p>
            <a:r>
              <a:rPr lang="en-US" u="sng" dirty="0" smtClean="0"/>
              <a:t>Word Choice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I </a:t>
            </a:r>
            <a:r>
              <a:rPr lang="en-US" sz="3600" dirty="0"/>
              <a:t>have used a figure of speech (simile, metaphor, idiom,)</a:t>
            </a:r>
          </a:p>
        </p:txBody>
      </p:sp>
      <p:sp>
        <p:nvSpPr>
          <p:cNvPr id="3" name="Rectangle 2"/>
          <p:cNvSpPr/>
          <p:nvPr/>
        </p:nvSpPr>
        <p:spPr>
          <a:xfrm>
            <a:off x="1028232" y="199013"/>
            <a:ext cx="879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Day </a:t>
            </a:r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89187" y="2648608"/>
            <a:ext cx="118556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Find </a:t>
            </a:r>
            <a:r>
              <a:rPr lang="en-US" sz="4000" dirty="0" smtClean="0"/>
              <a:t>a figure of speech. </a:t>
            </a:r>
            <a:r>
              <a:rPr lang="en-US" sz="4000" dirty="0"/>
              <a:t>Write the sentence and pg. # you found it on.</a:t>
            </a:r>
          </a:p>
          <a:p>
            <a:r>
              <a:rPr lang="en-US" sz="4000" dirty="0"/>
              <a:t>Tell what it means and why you thought it was </a:t>
            </a:r>
            <a:r>
              <a:rPr lang="en-US" sz="4000" dirty="0" smtClean="0"/>
              <a:t>effective.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94928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Figures </a:t>
            </a:r>
            <a:r>
              <a:rPr lang="en-US" dirty="0"/>
              <a:t>of </a:t>
            </a:r>
            <a:r>
              <a:rPr lang="en-US" dirty="0" smtClean="0"/>
              <a:t>Speech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02358" y="240876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33694" y="199013"/>
            <a:ext cx="32735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http://literarydevices.net/simile/</a:t>
            </a:r>
          </a:p>
        </p:txBody>
      </p:sp>
      <p:sp>
        <p:nvSpPr>
          <p:cNvPr id="5" name="Rectangle 4"/>
          <p:cNvSpPr/>
          <p:nvPr/>
        </p:nvSpPr>
        <p:spPr>
          <a:xfrm>
            <a:off x="254652" y="1878783"/>
            <a:ext cx="1128911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Simile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 a </a:t>
            </a:r>
            <a:r>
              <a:rPr lang="en-US" sz="2800" b="1" dirty="0"/>
              <a:t>direct comparison</a:t>
            </a:r>
            <a:r>
              <a:rPr lang="en-US" sz="2800" b="1" dirty="0" smtClean="0"/>
              <a:t>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a </a:t>
            </a:r>
            <a:r>
              <a:rPr lang="en-US" sz="2800" b="1" dirty="0">
                <a:hlinkClick r:id="rId2"/>
              </a:rPr>
              <a:t>figure of speech</a:t>
            </a:r>
            <a:r>
              <a:rPr lang="en-US" sz="2800" b="1" dirty="0"/>
              <a:t> that makes a </a:t>
            </a:r>
            <a:r>
              <a:rPr lang="en-US" sz="2800" b="1" dirty="0">
                <a:hlinkClick r:id="rId3"/>
              </a:rPr>
              <a:t>comparison</a:t>
            </a:r>
            <a:r>
              <a:rPr lang="en-US" sz="2800" b="1" dirty="0"/>
              <a:t>, showing similarities between two different </a:t>
            </a:r>
            <a:r>
              <a:rPr lang="en-US" sz="2800" b="1" dirty="0" smtClean="0"/>
              <a:t>things,  </a:t>
            </a:r>
            <a:r>
              <a:rPr lang="en-US" sz="2800" b="1" dirty="0"/>
              <a:t>with the help of the words “like” or “as</a:t>
            </a:r>
            <a:r>
              <a:rPr lang="en-US" sz="2800" b="1" dirty="0" smtClean="0"/>
              <a:t>”.</a:t>
            </a:r>
          </a:p>
          <a:p>
            <a:r>
              <a:rPr lang="en-US" sz="2800" b="1" u="sng" dirty="0"/>
              <a:t>M</a:t>
            </a:r>
            <a:r>
              <a:rPr lang="en-US" sz="2800" b="1" u="sng" dirty="0" smtClean="0"/>
              <a:t>etaphor</a:t>
            </a:r>
            <a:r>
              <a:rPr lang="en-US" sz="2800" b="1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a </a:t>
            </a:r>
            <a:r>
              <a:rPr lang="en-US" sz="2800" b="1" dirty="0">
                <a:hlinkClick r:id="rId2"/>
              </a:rPr>
              <a:t>figure of speech</a:t>
            </a:r>
            <a:r>
              <a:rPr lang="en-US" sz="2800" b="1" dirty="0"/>
              <a:t> which makes an implicit, implied or hidden </a:t>
            </a:r>
            <a:r>
              <a:rPr lang="en-US" sz="2800" b="1" dirty="0">
                <a:hlinkClick r:id="rId3"/>
              </a:rPr>
              <a:t>comparison</a:t>
            </a:r>
            <a:r>
              <a:rPr lang="en-US" sz="2800" b="1" dirty="0"/>
              <a:t> between two things that are unrelated but share some common characteristics</a:t>
            </a:r>
            <a:r>
              <a:rPr lang="en-US" sz="2800" b="1" dirty="0" smtClean="0"/>
              <a:t>.</a:t>
            </a:r>
          </a:p>
          <a:p>
            <a:r>
              <a:rPr lang="en-US" sz="2800" b="1" u="sng" dirty="0" smtClean="0"/>
              <a:t>Idiom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is an expression that means something different than what it actually says </a:t>
            </a:r>
            <a:r>
              <a:rPr lang="en-US" sz="2800" b="1" dirty="0" err="1" smtClean="0"/>
              <a:t>ie</a:t>
            </a:r>
            <a:r>
              <a:rPr lang="en-US" sz="2800" b="1" dirty="0" smtClean="0"/>
              <a:t>: to jump from the frying pan into the fire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2622" y="106680"/>
            <a:ext cx="8794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Day 6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5722588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2516</TotalTime>
  <Words>660</Words>
  <Application>Microsoft Office PowerPoint</Application>
  <PresentationFormat>Widescreen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Century Schoolbook</vt:lpstr>
      <vt:lpstr>Corbel</vt:lpstr>
      <vt:lpstr>Times New Roman</vt:lpstr>
      <vt:lpstr>Feathered</vt:lpstr>
      <vt:lpstr>Reading Like a Writer</vt:lpstr>
      <vt:lpstr>Purpose</vt:lpstr>
      <vt:lpstr>PowerPoint Presentation</vt:lpstr>
      <vt:lpstr>Word Choice I have used interesting words.</vt:lpstr>
      <vt:lpstr>Word Choice I have used adjectives. </vt:lpstr>
      <vt:lpstr>Word Choice I have used an adverb.</vt:lpstr>
      <vt:lpstr>Word Choice I have used a strong verb.</vt:lpstr>
      <vt:lpstr>Word Choice I have used a figure of speech (simile, metaphor, idiom,)</vt:lpstr>
      <vt:lpstr>Figures of Speech</vt:lpstr>
      <vt:lpstr>Sentence Structure I have a variety of sentence types. </vt:lpstr>
      <vt:lpstr>PowerPoint Presentation</vt:lpstr>
      <vt:lpstr>Sentence Structure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Murphy, Denise (ASD-N)</dc:creator>
  <cp:lastModifiedBy>Murphy, Denise (ASD-N)</cp:lastModifiedBy>
  <cp:revision>28</cp:revision>
  <cp:lastPrinted>2016-12-22T15:25:08Z</cp:lastPrinted>
  <dcterms:created xsi:type="dcterms:W3CDTF">2016-12-05T13:10:40Z</dcterms:created>
  <dcterms:modified xsi:type="dcterms:W3CDTF">2017-01-17T15:31:14Z</dcterms:modified>
</cp:coreProperties>
</file>