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8966" y="141889"/>
            <a:ext cx="8150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THE PRINCIPLE OF FLIGHT</a:t>
            </a:r>
            <a:endParaRPr lang="en-US" sz="4800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50" y="1764096"/>
            <a:ext cx="4391846" cy="310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3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693" y="-2172930"/>
            <a:ext cx="8001000" cy="294815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Lift: Bernoulli’s principle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3788" y="781155"/>
            <a:ext cx="3206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Also called Bernoulli </a:t>
            </a:r>
            <a:r>
              <a:rPr lang="en-US" dirty="0" smtClean="0">
                <a:solidFill>
                  <a:schemeClr val="bg1"/>
                </a:solidFill>
              </a:rPr>
              <a:t>effect.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89872" y="3307396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Roboto"/>
              </a:rPr>
              <a:t> 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37" y="867555"/>
            <a:ext cx="3701491" cy="166843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223685" y="124010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principle in hydrodynamics that an increase in the velocity of a stream of fluid results in a decrease in pressure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7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62" y="348387"/>
            <a:ext cx="3316511" cy="18594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07112" y="-205610"/>
            <a:ext cx="314220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7030A0"/>
                </a:solidFill>
                <a:ea typeface="Batang" panose="02030600000101010101" pitchFamily="18" charset="-127"/>
                <a:cs typeface="Arabic Typesetting" panose="03020402040406030203" pitchFamily="66" charset="-78"/>
              </a:rPr>
              <a:t>Drag</a:t>
            </a:r>
          </a:p>
        </p:txBody>
      </p:sp>
      <p:sp>
        <p:nvSpPr>
          <p:cNvPr id="4" name="Rectangle 3"/>
          <p:cNvSpPr/>
          <p:nvPr/>
        </p:nvSpPr>
        <p:spPr>
          <a:xfrm>
            <a:off x="7998374" y="348387"/>
            <a:ext cx="28640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four main forces of drag is lift, thrust, drag, and weight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2809" y="1520102"/>
            <a:ext cx="2078916" cy="17192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41683" y="136405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Drag is a mechanical force. It is made by the interaction and contact of a solid body with a fluid (liquid or gas).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276" y="2648606"/>
            <a:ext cx="2427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two main factors that affect the amount of drag are shape and texture.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456899">
            <a:off x="3323659" y="2636585"/>
            <a:ext cx="1859066" cy="133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0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19" y="1878250"/>
            <a:ext cx="4627265" cy="26276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49766" y="181855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plane wing is bended so the plane can fly better. The wings shape can actually affect a lot, on that wing to the left the FAST MOVING AIR on the top has lower pressure and the SLOW MOVING AIR on the bottom has a higher pressure.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5058" y="4505854"/>
            <a:ext cx="3209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Plane wing!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7337" y="56617"/>
            <a:ext cx="7189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Lift: Wing Shape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349766" y="3395245"/>
            <a:ext cx="33623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6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159" y="0"/>
            <a:ext cx="3594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>Thrust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221" y="156966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a system expels </a:t>
            </a:r>
            <a:r>
              <a:rPr lang="en-US" dirty="0" smtClean="0">
                <a:solidFill>
                  <a:schemeClr val="bg1"/>
                </a:solidFill>
              </a:rPr>
              <a:t>or moves mass </a:t>
            </a:r>
            <a:r>
              <a:rPr lang="en-US" dirty="0">
                <a:solidFill>
                  <a:schemeClr val="bg1"/>
                </a:solidFill>
              </a:rPr>
              <a:t>in one direction, the accelerated mass will cause a force of equal magnitude but opposite direction on that system. The </a:t>
            </a:r>
            <a:r>
              <a:rPr lang="en-US" dirty="0" smtClean="0">
                <a:solidFill>
                  <a:schemeClr val="bg1"/>
                </a:solidFill>
              </a:rPr>
              <a:t>force put on </a:t>
            </a:r>
            <a:r>
              <a:rPr lang="en-US" dirty="0">
                <a:solidFill>
                  <a:schemeClr val="bg1"/>
                </a:solidFill>
              </a:rPr>
              <a:t>a surface in a direction perpendicular or normal to the surface is called </a:t>
            </a:r>
            <a:r>
              <a:rPr lang="en-US" u="sng" dirty="0">
                <a:solidFill>
                  <a:srgbClr val="7030A0"/>
                </a:solidFill>
              </a:rPr>
              <a:t>thrust.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3" y="3481641"/>
            <a:ext cx="5038231" cy="30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5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9490" y="47297"/>
            <a:ext cx="4477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>Gravity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7049" y="173751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force that attracts a body toward the center of the earth, or toward any other physical body having mass. For most purposes Newton's laws of gravity apply, with minor </a:t>
            </a:r>
            <a:r>
              <a:rPr lang="en-US" dirty="0" smtClean="0">
                <a:solidFill>
                  <a:schemeClr val="bg1"/>
                </a:solidFill>
              </a:rPr>
              <a:t>changes to </a:t>
            </a:r>
            <a:r>
              <a:rPr lang="en-US" dirty="0">
                <a:solidFill>
                  <a:schemeClr val="bg1"/>
                </a:solidFill>
              </a:rPr>
              <a:t>take the general theory of relativity into account.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490" y="3057186"/>
            <a:ext cx="3851302" cy="33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348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</TotalTime>
  <Words>242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Batang</vt:lpstr>
      <vt:lpstr>Arabic Typesetting</vt:lpstr>
      <vt:lpstr>Century Gothic</vt:lpstr>
      <vt:lpstr>Roboto</vt:lpstr>
      <vt:lpstr>Wingdings 3</vt:lpstr>
      <vt:lpstr>Slice</vt:lpstr>
      <vt:lpstr>PowerPoint Presentation</vt:lpstr>
      <vt:lpstr>Lift: Bernoulli’s principle</vt:lpstr>
      <vt:lpstr>PowerPoint Presentation</vt:lpstr>
      <vt:lpstr>PowerPoint Presentation</vt:lpstr>
      <vt:lpstr>PowerPoint Presentation</vt:lpstr>
      <vt:lpstr>PowerPoint Presentation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flight</dc:title>
  <dc:creator>Hamilton, Dylan</dc:creator>
  <cp:lastModifiedBy>Hamilton, Dylan</cp:lastModifiedBy>
  <cp:revision>12</cp:revision>
  <dcterms:created xsi:type="dcterms:W3CDTF">2017-06-01T16:57:06Z</dcterms:created>
  <dcterms:modified xsi:type="dcterms:W3CDTF">2017-06-09T17:26:19Z</dcterms:modified>
</cp:coreProperties>
</file>