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1" d="100"/>
          <a:sy n="61" d="100"/>
        </p:scale>
        <p:origin x="72"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112632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50636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85347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60833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963217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393378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181796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51197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90209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372490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3007BB-5A51-42D4-945A-D43B32E5D0FA}" type="datetimeFigureOut">
              <a:rPr lang="en-US" smtClean="0"/>
              <a:t>6/9/2017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9BECE5-D66A-40B7-ACCD-D06C2D885197}" type="slidenum">
              <a:rPr lang="en-US" smtClean="0"/>
              <a:t>‹#›</a:t>
            </a:fld>
            <a:endParaRPr lang="en-US" dirty="0"/>
          </a:p>
        </p:txBody>
      </p:sp>
    </p:spTree>
    <p:extLst>
      <p:ext uri="{BB962C8B-B14F-4D97-AF65-F5344CB8AC3E}">
        <p14:creationId xmlns:p14="http://schemas.microsoft.com/office/powerpoint/2010/main" val="278897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007BB-5A51-42D4-945A-D43B32E5D0FA}" type="datetimeFigureOut">
              <a:rPr lang="en-US" smtClean="0"/>
              <a:t>6/9/2017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BECE5-D66A-40B7-ACCD-D06C2D885197}" type="slidenum">
              <a:rPr lang="en-US" smtClean="0"/>
              <a:t>‹#›</a:t>
            </a:fld>
            <a:endParaRPr lang="en-US" dirty="0"/>
          </a:p>
        </p:txBody>
      </p:sp>
    </p:spTree>
    <p:extLst>
      <p:ext uri="{BB962C8B-B14F-4D97-AF65-F5344CB8AC3E}">
        <p14:creationId xmlns:p14="http://schemas.microsoft.com/office/powerpoint/2010/main" val="2921012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smtClean="0"/>
              <a:t>Principals </a:t>
            </a:r>
            <a:r>
              <a:rPr lang="en-US" sz="8800" dirty="0"/>
              <a:t>O</a:t>
            </a:r>
            <a:r>
              <a:rPr lang="en-US" sz="8800" dirty="0" smtClean="0"/>
              <a:t>f Flight</a:t>
            </a:r>
            <a:endParaRPr lang="en-US" sz="8800" dirty="0"/>
          </a:p>
        </p:txBody>
      </p:sp>
      <p:sp>
        <p:nvSpPr>
          <p:cNvPr id="3" name="Subtitle 2"/>
          <p:cNvSpPr>
            <a:spLocks noGrp="1"/>
          </p:cNvSpPr>
          <p:nvPr>
            <p:ph type="subTitle" idx="1"/>
          </p:nvPr>
        </p:nvSpPr>
        <p:spPr>
          <a:xfrm>
            <a:off x="1524000" y="3602038"/>
            <a:ext cx="9144000" cy="2136610"/>
          </a:xfrm>
        </p:spPr>
        <p:txBody>
          <a:bodyPr>
            <a:normAutofit fontScale="47500" lnSpcReduction="20000"/>
          </a:bodyPr>
          <a:lstStyle/>
          <a:p>
            <a:r>
              <a:rPr lang="en-US" sz="8400" dirty="0" smtClean="0"/>
              <a:t>Drag</a:t>
            </a:r>
          </a:p>
          <a:p>
            <a:r>
              <a:rPr lang="en-US" sz="7300" dirty="0" smtClean="0"/>
              <a:t>Lift: Bernoulli’s Principle</a:t>
            </a:r>
          </a:p>
          <a:p>
            <a:r>
              <a:rPr lang="en-US" sz="8400" dirty="0" smtClean="0"/>
              <a:t>Lift: Wing </a:t>
            </a:r>
            <a:r>
              <a:rPr lang="en-US" sz="8400" dirty="0"/>
              <a:t>S</a:t>
            </a:r>
            <a:r>
              <a:rPr lang="en-US" sz="8400" dirty="0" smtClean="0"/>
              <a:t>hape</a:t>
            </a:r>
          </a:p>
          <a:p>
            <a:r>
              <a:rPr lang="en-US" sz="8400" dirty="0" smtClean="0"/>
              <a:t>Thrust</a:t>
            </a:r>
            <a:r>
              <a:rPr lang="en-US" dirty="0" smtClean="0"/>
              <a:t> </a:t>
            </a:r>
            <a:endParaRPr lang="en-US" dirty="0"/>
          </a:p>
        </p:txBody>
      </p:sp>
    </p:spTree>
    <p:extLst>
      <p:ext uri="{BB962C8B-B14F-4D97-AF65-F5344CB8AC3E}">
        <p14:creationId xmlns:p14="http://schemas.microsoft.com/office/powerpoint/2010/main" val="184542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dirty="0" smtClean="0"/>
              <a:t>Drag</a:t>
            </a:r>
            <a:endParaRPr lang="en-US" sz="7200" dirty="0"/>
          </a:p>
        </p:txBody>
      </p:sp>
      <p:pic>
        <p:nvPicPr>
          <p:cNvPr id="5" name="Picture Placeholder 4"/>
          <p:cNvPicPr>
            <a:picLocks noGrp="1" noChangeAspect="1"/>
          </p:cNvPicPr>
          <p:nvPr>
            <p:ph type="pic" idx="1"/>
          </p:nvPr>
        </p:nvPicPr>
        <p:blipFill>
          <a:blip r:embed="rId2"/>
          <a:srcRect l="7943" r="7943"/>
          <a:stretch>
            <a:fillRect/>
          </a:stretch>
        </p:blipFill>
        <p:spPr>
          <a:xfrm>
            <a:off x="6084094" y="457200"/>
            <a:ext cx="3580606" cy="2827278"/>
          </a:xfrm>
          <a:prstGeom prst="rect">
            <a:avLst/>
          </a:prstGeom>
        </p:spPr>
      </p:pic>
      <p:sp>
        <p:nvSpPr>
          <p:cNvPr id="4" name="Text Placeholder 3"/>
          <p:cNvSpPr>
            <a:spLocks noGrp="1"/>
          </p:cNvSpPr>
          <p:nvPr>
            <p:ph type="body" sz="half" idx="2"/>
          </p:nvPr>
        </p:nvSpPr>
        <p:spPr>
          <a:xfrm>
            <a:off x="954088" y="2590800"/>
            <a:ext cx="3932237" cy="3811588"/>
          </a:xfrm>
        </p:spPr>
        <p:txBody>
          <a:bodyPr>
            <a:normAutofit fontScale="92500" lnSpcReduction="20000"/>
          </a:bodyPr>
          <a:lstStyle/>
          <a:p>
            <a:r>
              <a:rPr lang="en-US" sz="2400" dirty="0" smtClean="0"/>
              <a:t>What is drag?</a:t>
            </a:r>
          </a:p>
          <a:p>
            <a:r>
              <a:rPr lang="en-US" sz="2400" dirty="0" smtClean="0"/>
              <a:t>Drag is the force caused by air resistance. If the object is smaller then it reduces more drag, and if the object is bigger it has more drag.</a:t>
            </a:r>
          </a:p>
          <a:p>
            <a:r>
              <a:rPr lang="en-US" sz="2400" dirty="0" smtClean="0"/>
              <a:t>The car reduces more drag because it has a rounded front for the air to go over so it goes faster.</a:t>
            </a:r>
          </a:p>
          <a:p>
            <a:r>
              <a:rPr lang="en-US" sz="2400" dirty="0" smtClean="0"/>
              <a:t>The truck has more drag because it is bigger and catches more air which slows it down.</a:t>
            </a:r>
          </a:p>
          <a:p>
            <a:endParaRPr lang="en-US" sz="2400" dirty="0" smtClean="0"/>
          </a:p>
          <a:p>
            <a:endParaRPr lang="en-US" dirty="0"/>
          </a:p>
          <a:p>
            <a:endParaRPr lang="en-US" dirty="0"/>
          </a:p>
        </p:txBody>
      </p:sp>
      <p:pic>
        <p:nvPicPr>
          <p:cNvPr id="6" name="Picture 5"/>
          <p:cNvPicPr>
            <a:picLocks noChangeAspect="1"/>
          </p:cNvPicPr>
          <p:nvPr/>
        </p:nvPicPr>
        <p:blipFill>
          <a:blip r:embed="rId3"/>
          <a:stretch>
            <a:fillRect/>
          </a:stretch>
        </p:blipFill>
        <p:spPr>
          <a:xfrm>
            <a:off x="7416800" y="3690143"/>
            <a:ext cx="3810000" cy="2512219"/>
          </a:xfrm>
          <a:prstGeom prst="rect">
            <a:avLst/>
          </a:prstGeom>
        </p:spPr>
      </p:pic>
    </p:spTree>
    <p:extLst>
      <p:ext uri="{BB962C8B-B14F-4D97-AF65-F5344CB8AC3E}">
        <p14:creationId xmlns:p14="http://schemas.microsoft.com/office/powerpoint/2010/main" val="3389296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Bernoulli's </a:t>
            </a:r>
            <a:br>
              <a:rPr lang="en-US" sz="6000" dirty="0" smtClean="0"/>
            </a:br>
            <a:r>
              <a:rPr lang="en-US" sz="6000" dirty="0" smtClean="0"/>
              <a:t>Principle</a:t>
            </a:r>
            <a:endParaRPr lang="en-US" sz="6000" dirty="0"/>
          </a:p>
        </p:txBody>
      </p:sp>
      <p:sp>
        <p:nvSpPr>
          <p:cNvPr id="3" name="Picture Placeholder 2"/>
          <p:cNvSpPr>
            <a:spLocks noGrp="1"/>
          </p:cNvSpPr>
          <p:nvPr>
            <p:ph type="pic" idx="1"/>
          </p:nvPr>
        </p:nvSpPr>
        <p:spPr>
          <a:xfrm>
            <a:off x="5333207" y="1376363"/>
            <a:ext cx="6172200" cy="4873625"/>
          </a:xfrm>
        </p:spPr>
      </p:sp>
      <p:sp>
        <p:nvSpPr>
          <p:cNvPr id="4" name="Text Placeholder 3"/>
          <p:cNvSpPr>
            <a:spLocks noGrp="1"/>
          </p:cNvSpPr>
          <p:nvPr>
            <p:ph type="body" sz="half" idx="2"/>
          </p:nvPr>
        </p:nvSpPr>
        <p:spPr/>
        <p:txBody>
          <a:bodyPr>
            <a:normAutofit/>
          </a:bodyPr>
          <a:lstStyle/>
          <a:p>
            <a:r>
              <a:rPr lang="en-US" sz="2400" dirty="0" smtClean="0"/>
              <a:t>What is Bernoulli’s Principle?</a:t>
            </a:r>
          </a:p>
          <a:p>
            <a:r>
              <a:rPr lang="en-US" sz="2400" dirty="0" smtClean="0"/>
              <a:t>Bernoulli’s Principle is when the low pressure air goes on top of the object and the high pressure air goes under the object, the high pressure air goes into the low pressure air zone and pushes the object up.</a:t>
            </a:r>
          </a:p>
          <a:p>
            <a:endParaRPr lang="en-US" sz="2400" dirty="0"/>
          </a:p>
        </p:txBody>
      </p:sp>
      <p:pic>
        <p:nvPicPr>
          <p:cNvPr id="5" name="Picture 4"/>
          <p:cNvPicPr>
            <a:picLocks noChangeAspect="1"/>
          </p:cNvPicPr>
          <p:nvPr/>
        </p:nvPicPr>
        <p:blipFill>
          <a:blip r:embed="rId2"/>
          <a:stretch>
            <a:fillRect/>
          </a:stretch>
        </p:blipFill>
        <p:spPr>
          <a:xfrm>
            <a:off x="5933282" y="2182614"/>
            <a:ext cx="4748212" cy="3561159"/>
          </a:xfrm>
          <a:prstGeom prst="rect">
            <a:avLst/>
          </a:prstGeom>
        </p:spPr>
      </p:pic>
      <p:sp>
        <p:nvSpPr>
          <p:cNvPr id="6" name="Plus 5"/>
          <p:cNvSpPr/>
          <p:nvPr/>
        </p:nvSpPr>
        <p:spPr>
          <a:xfrm>
            <a:off x="8724900" y="3963194"/>
            <a:ext cx="431800" cy="431800"/>
          </a:xfrm>
          <a:prstGeom prst="mathPlus">
            <a:avLst>
              <a:gd name="adj1" fmla="val 1763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Plus 6"/>
          <p:cNvSpPr/>
          <p:nvPr/>
        </p:nvSpPr>
        <p:spPr>
          <a:xfrm>
            <a:off x="7670800" y="4749800"/>
            <a:ext cx="407988" cy="431800"/>
          </a:xfrm>
          <a:prstGeom prst="mathPlus">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8" name="Plus 7"/>
          <p:cNvSpPr/>
          <p:nvPr/>
        </p:nvSpPr>
        <p:spPr>
          <a:xfrm>
            <a:off x="8419307" y="4502150"/>
            <a:ext cx="395288" cy="495300"/>
          </a:xfrm>
          <a:prstGeom prst="mathPlus">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inus 8"/>
          <p:cNvSpPr/>
          <p:nvPr/>
        </p:nvSpPr>
        <p:spPr>
          <a:xfrm>
            <a:off x="7354094" y="2786381"/>
            <a:ext cx="520700" cy="287019"/>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6223794" y="3073400"/>
            <a:ext cx="612774" cy="279400"/>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p:cNvSpPr/>
          <p:nvPr/>
        </p:nvSpPr>
        <p:spPr>
          <a:xfrm>
            <a:off x="6836568" y="2815589"/>
            <a:ext cx="546894" cy="406401"/>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0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Wing Shape</a:t>
            </a:r>
            <a:endParaRPr lang="en-US" sz="54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839788" y="2146300"/>
            <a:ext cx="3932237" cy="4508500"/>
          </a:xfrm>
        </p:spPr>
        <p:txBody>
          <a:bodyPr>
            <a:normAutofit lnSpcReduction="10000"/>
          </a:bodyPr>
          <a:lstStyle/>
          <a:p>
            <a:r>
              <a:rPr lang="en-US" sz="2400" dirty="0" smtClean="0"/>
              <a:t>What is wing shape?</a:t>
            </a:r>
          </a:p>
          <a:p>
            <a:r>
              <a:rPr lang="en-US" sz="2400" dirty="0" smtClean="0"/>
              <a:t>Wing shape is size, reduces drag, and speed.</a:t>
            </a:r>
          </a:p>
          <a:p>
            <a:r>
              <a:rPr lang="en-US" sz="2400" dirty="0" smtClean="0"/>
              <a:t>If the front is curved and the back is at a point it will go faster because it reduces drag.</a:t>
            </a:r>
          </a:p>
          <a:p>
            <a:r>
              <a:rPr lang="en-US" sz="2400" dirty="0" smtClean="0"/>
              <a:t>If it is not curved in the front then it will be slower because it has more drag.</a:t>
            </a:r>
          </a:p>
          <a:p>
            <a:r>
              <a:rPr lang="en-US" sz="2400" dirty="0" smtClean="0"/>
              <a:t>The picture shows an airfoil which is the shape of airplane wing, that shape creates lift.</a:t>
            </a:r>
          </a:p>
          <a:p>
            <a:endParaRPr lang="en-US" sz="2400" dirty="0"/>
          </a:p>
        </p:txBody>
      </p:sp>
      <p:pic>
        <p:nvPicPr>
          <p:cNvPr id="5" name="Picture 4"/>
          <p:cNvPicPr>
            <a:picLocks noChangeAspect="1"/>
          </p:cNvPicPr>
          <p:nvPr/>
        </p:nvPicPr>
        <p:blipFill>
          <a:blip r:embed="rId2"/>
          <a:stretch>
            <a:fillRect/>
          </a:stretch>
        </p:blipFill>
        <p:spPr>
          <a:xfrm>
            <a:off x="6259513" y="2379582"/>
            <a:ext cx="3735388" cy="2960768"/>
          </a:xfrm>
          <a:prstGeom prst="rect">
            <a:avLst/>
          </a:prstGeom>
        </p:spPr>
      </p:pic>
    </p:spTree>
    <p:extLst>
      <p:ext uri="{BB962C8B-B14F-4D97-AF65-F5344CB8AC3E}">
        <p14:creationId xmlns:p14="http://schemas.microsoft.com/office/powerpoint/2010/main" val="2668768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Thrust</a:t>
            </a:r>
            <a:endParaRPr lang="en-US" sz="54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normAutofit/>
          </a:bodyPr>
          <a:lstStyle/>
          <a:p>
            <a:r>
              <a:rPr lang="en-US" sz="2400" dirty="0"/>
              <a:t>The definition of a </a:t>
            </a:r>
            <a:r>
              <a:rPr lang="en-US" sz="2400" dirty="0" smtClean="0"/>
              <a:t>Thrust </a:t>
            </a:r>
            <a:r>
              <a:rPr lang="en-US" sz="2400" dirty="0"/>
              <a:t>is the act of pushing with force. An </a:t>
            </a:r>
            <a:r>
              <a:rPr lang="en-US" sz="2400" dirty="0" smtClean="0"/>
              <a:t>example of thrust </a:t>
            </a:r>
            <a:r>
              <a:rPr lang="en-US" sz="2400" dirty="0"/>
              <a:t>is a fish being </a:t>
            </a:r>
            <a:r>
              <a:rPr lang="en-US" sz="2400" dirty="0" smtClean="0"/>
              <a:t>removed </a:t>
            </a:r>
            <a:r>
              <a:rPr lang="en-US" sz="2400" dirty="0"/>
              <a:t>from the ocean by a strong </a:t>
            </a:r>
            <a:r>
              <a:rPr lang="en-US" sz="2400" dirty="0" smtClean="0"/>
              <a:t>wave. Rocket ships use thrust when the big blast of fire goes out of the bottom and pushes it up like this picture.</a:t>
            </a:r>
            <a:endParaRPr lang="en-US" sz="2400" dirty="0"/>
          </a:p>
        </p:txBody>
      </p:sp>
      <p:pic>
        <p:nvPicPr>
          <p:cNvPr id="5" name="Picture 4"/>
          <p:cNvPicPr>
            <a:picLocks noChangeAspect="1"/>
          </p:cNvPicPr>
          <p:nvPr/>
        </p:nvPicPr>
        <p:blipFill>
          <a:blip r:embed="rId2"/>
          <a:stretch>
            <a:fillRect/>
          </a:stretch>
        </p:blipFill>
        <p:spPr>
          <a:xfrm>
            <a:off x="5335745" y="1734207"/>
            <a:ext cx="5867086" cy="3925614"/>
          </a:xfrm>
          <a:prstGeom prst="rect">
            <a:avLst/>
          </a:prstGeom>
        </p:spPr>
      </p:pic>
    </p:spTree>
    <p:extLst>
      <p:ext uri="{BB962C8B-B14F-4D97-AF65-F5344CB8AC3E}">
        <p14:creationId xmlns:p14="http://schemas.microsoft.com/office/powerpoint/2010/main" val="1746022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266</Words>
  <Application>Microsoft Office PowerPoint</Application>
  <PresentationFormat>Widescreen</PresentationFormat>
  <Paragraphs>22</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Principals Of Flight</vt:lpstr>
      <vt:lpstr>Drag</vt:lpstr>
      <vt:lpstr>Bernoulli's  Principle</vt:lpstr>
      <vt:lpstr>Wing Shape</vt:lpstr>
      <vt:lpstr>Thrust</vt:lpstr>
    </vt:vector>
  </TitlesOfParts>
  <Company>Anglophone South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Principals Of Flight</dc:title>
  <dc:creator>Carroll, Leah</dc:creator>
  <cp:lastModifiedBy>Carroll, Leah</cp:lastModifiedBy>
  <cp:revision>8</cp:revision>
  <dcterms:created xsi:type="dcterms:W3CDTF">2017-06-01T17:03:50Z</dcterms:created>
  <dcterms:modified xsi:type="dcterms:W3CDTF">2017-06-09T16:59:18Z</dcterms:modified>
</cp:coreProperties>
</file>