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6/9/2017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6/9/2017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6/9/2017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6/9/2017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6/9/2017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6/9/2017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6/9/2017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6/9/2017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6/9/2017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6/9/2017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6/9/2017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6/9/2017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6/9/2017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6/9/2017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6/9/2017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6/9/2017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6/9/2017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6/9/2017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583" y="1229709"/>
            <a:ext cx="3519520" cy="181303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principle of flight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05963" y="788274"/>
            <a:ext cx="45719" cy="48875"/>
          </a:xfrm>
        </p:spPr>
        <p:txBody>
          <a:bodyPr>
            <a:normAutofit fontScale="25000" lnSpcReduction="20000"/>
          </a:bodyPr>
          <a:lstStyle/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868" y="476250"/>
            <a:ext cx="47625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00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58" y="934906"/>
            <a:ext cx="2506717" cy="2470446"/>
          </a:xfrm>
        </p:spPr>
        <p:txBody>
          <a:bodyPr/>
          <a:lstStyle/>
          <a:p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Drag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3686" y="3673367"/>
            <a:ext cx="5261611" cy="2233448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Drag is when the air it the front of a car/plane and it will make the car/plane slow down so people try to decrease drag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310" y="537621"/>
            <a:ext cx="4540469" cy="589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83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0790" y="1074974"/>
            <a:ext cx="2140038" cy="1699757"/>
          </a:xfrm>
        </p:spPr>
        <p:txBody>
          <a:bodyPr/>
          <a:lstStyle/>
          <a:p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Lift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130993"/>
            <a:ext cx="5797638" cy="1859903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Lift is when high pressure and low pressure combined together and it with go under and over the plane wing witch will make the plane take lift 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322" y="815082"/>
            <a:ext cx="4624223" cy="539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21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6146" y="1576552"/>
            <a:ext cx="2862695" cy="1155846"/>
          </a:xfrm>
        </p:spPr>
        <p:txBody>
          <a:bodyPr/>
          <a:lstStyle/>
          <a:p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thrust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8472" y="3626069"/>
            <a:ext cx="5529625" cy="2380593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Thrust is when a powerful source pushes on a object make it move or take flight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794" y="890752"/>
            <a:ext cx="4051738" cy="547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13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9810" y="964614"/>
            <a:ext cx="3732355" cy="2093896"/>
          </a:xfrm>
        </p:spPr>
        <p:txBody>
          <a:bodyPr/>
          <a:lstStyle/>
          <a:p>
            <a:r>
              <a:rPr 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weight</a:t>
            </a:r>
            <a:r>
              <a:rPr lang="en-US" sz="6600" dirty="0" smtClean="0"/>
              <a:t> 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3862552"/>
            <a:ext cx="5340438" cy="1776248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Weight is a force of gravity in acts in a downward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derection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towards the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centre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earth.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386" y="1492468"/>
            <a:ext cx="3657600" cy="387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78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43</TotalTime>
  <Words>95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 Boardroom</vt:lpstr>
      <vt:lpstr>principle of flight </vt:lpstr>
      <vt:lpstr>Drag </vt:lpstr>
      <vt:lpstr>Lift </vt:lpstr>
      <vt:lpstr>thrust </vt:lpstr>
      <vt:lpstr>weight </vt:lpstr>
    </vt:vector>
  </TitlesOfParts>
  <Company>Province of New Brunswick -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Drag</dc:title>
  <dc:creator>Cook, Mitchell</dc:creator>
  <cp:lastModifiedBy>Cook, Mitchell</cp:lastModifiedBy>
  <cp:revision>6</cp:revision>
  <dcterms:created xsi:type="dcterms:W3CDTF">2017-06-02T16:46:12Z</dcterms:created>
  <dcterms:modified xsi:type="dcterms:W3CDTF">2017-06-09T17:10:05Z</dcterms:modified>
</cp:coreProperties>
</file>