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128" autoAdjust="0"/>
    <p:restoredTop sz="94660"/>
  </p:normalViewPr>
  <p:slideViewPr>
    <p:cSldViewPr snapToGrid="0">
      <p:cViewPr varScale="1">
        <p:scale>
          <a:sx n="64" d="100"/>
          <a:sy n="64" d="100"/>
        </p:scale>
        <p:origin x="102" y="3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dirty="0"/>
              <a:t>6/9/2017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
        <p:nvSpPr>
          <p:cNvPr id="13" name="Rectangle 12"/>
          <p:cNvSpPr/>
          <p:nvPr/>
        </p:nvSpPr>
        <p:spPr>
          <a:xfrm>
            <a:off x="0" y="0"/>
            <a:ext cx="12192000" cy="4572001"/>
          </a:xfrm>
          <a:prstGeom prst="rect">
            <a:avLst/>
          </a:prstGeom>
          <a:blipFill dpi="0" rotWithShape="1">
            <a:blip r:embed="rId2">
              <a:duotone>
                <a:schemeClr val="accent2">
                  <a:shade val="45000"/>
                  <a:satMod val="135000"/>
                </a:schemeClr>
                <a:prstClr val="white"/>
              </a:duotone>
            </a:blip>
            <a:srcRect/>
            <a:tile tx="-393700" ty="-82550" sx="35000" sy="35000" flip="none" algn="tl"/>
          </a:blip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dirty="0"/>
              <a:t>6/9/2017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dirty="0"/>
              <a:t>6/9/2017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dirty="0"/>
              <a:t>6/9/2017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61015F-7CC6-4D0A-9D87-873EA4C304CC}" type="datetimeFigureOut">
              <a:rPr lang="en-US" dirty="0"/>
              <a:t>6/9/2017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0" y="0"/>
            <a:ext cx="12192000" cy="4572000"/>
          </a:xfrm>
          <a:prstGeom prst="rect">
            <a:avLst/>
          </a:prstGeom>
          <a:blipFill dpi="0" rotWithShape="1">
            <a:blip r:embed="rId2">
              <a:duotone>
                <a:schemeClr val="accent1">
                  <a:shade val="45000"/>
                  <a:satMod val="135000"/>
                </a:schemeClr>
                <a:prstClr val="white"/>
              </a:duotone>
            </a:blip>
            <a:srcRect/>
            <a:tile tx="-393700" ty="-82550" sx="35000" sy="3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dirty="0"/>
              <a:t>6/9/2017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dirty="0"/>
              <a:t>6/9/2017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dirty="0"/>
              <a:t>6/9/2017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dirty="0"/>
              <a:t>6/9/2017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C68B11-C5A8-448C-8CE9-B1A273C79CFC}" type="datetimeFigureOut">
              <a:rPr lang="en-US" dirty="0"/>
              <a:t>6/9/2017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616CA0-919D-4A49-9C8A-62FDFB3A5183}" type="datetimeFigureOut">
              <a:rPr lang="en-US" dirty="0"/>
              <a:t>6/9/2017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0298CD5-6C1E-4009-B41F-6DF62E31D3BE}" type="datetimeFigureOut">
              <a:rPr lang="en-US" dirty="0"/>
              <a:pPr/>
              <a:t>6/9/2017</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dirty="0"/>
              <a:pPr/>
              <a:t>‹#›</a:t>
            </a:fld>
            <a:endParaRPr lang="en-US" dirty="0"/>
          </a:p>
        </p:txBody>
      </p:sp>
      <p:cxnSp>
        <p:nvCxnSpPr>
          <p:cNvPr id="8" name="Straight Connector 7"/>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8" r:id="rId10"/>
    <p:sldLayoutId id="2147483659"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PRINCIPLES OF FLIGHT</a:t>
            </a:r>
            <a:endParaRPr lang="en-US" dirty="0"/>
          </a:p>
        </p:txBody>
      </p:sp>
      <p:sp>
        <p:nvSpPr>
          <p:cNvPr id="3" name="Subtitle 2"/>
          <p:cNvSpPr>
            <a:spLocks noGrp="1"/>
          </p:cNvSpPr>
          <p:nvPr>
            <p:ph type="subTitle" idx="1"/>
          </p:nvPr>
        </p:nvSpPr>
        <p:spPr/>
        <p:txBody>
          <a:bodyPr>
            <a:normAutofit lnSpcReduction="10000"/>
          </a:bodyPr>
          <a:lstStyle/>
          <a:p>
            <a:r>
              <a:rPr lang="en-US" dirty="0" smtClean="0"/>
              <a:t>DRAG,LIFT:BERNOULES PRINCIPLES,LIFT WING SHAPE,THRUST </a:t>
            </a:r>
            <a:r>
              <a:rPr lang="en-US" sz="3200" dirty="0" smtClean="0"/>
              <a:t>BY PATRICIA MCNEIL</a:t>
            </a:r>
            <a:endParaRPr lang="en-US" dirty="0"/>
          </a:p>
        </p:txBody>
      </p:sp>
    </p:spTree>
    <p:extLst>
      <p:ext uri="{BB962C8B-B14F-4D97-AF65-F5344CB8AC3E}">
        <p14:creationId xmlns:p14="http://schemas.microsoft.com/office/powerpoint/2010/main" val="24850990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488732"/>
            <a:ext cx="11666483" cy="3693319"/>
          </a:xfrm>
          <a:prstGeom prst="rect">
            <a:avLst/>
          </a:prstGeom>
          <a:noFill/>
        </p:spPr>
        <p:txBody>
          <a:bodyPr wrap="square" rtlCol="0">
            <a:spAutoFit/>
          </a:bodyPr>
          <a:lstStyle/>
          <a:p>
            <a:pPr algn="ctr"/>
            <a:r>
              <a:rPr lang="en-US" sz="5400" dirty="0" smtClean="0">
                <a:latin typeface="Arial Black" panose="020B0A04020102020204" pitchFamily="34" charset="0"/>
                <a:cs typeface="Aharoni" panose="02010803020104030203" pitchFamily="2" charset="-79"/>
              </a:rPr>
              <a:t>DRAG </a:t>
            </a:r>
          </a:p>
          <a:p>
            <a:pPr algn="ctr"/>
            <a:endParaRPr lang="en-US" sz="5400" dirty="0">
              <a:latin typeface="Arial Black" panose="020B0A04020102020204" pitchFamily="34" charset="0"/>
              <a:cs typeface="Aharoni" panose="02010803020104030203" pitchFamily="2" charset="-79"/>
            </a:endParaRPr>
          </a:p>
          <a:p>
            <a:pPr algn="ctr"/>
            <a:endParaRPr lang="en-US" sz="5400" dirty="0" smtClean="0">
              <a:latin typeface="Arial Black" panose="020B0A04020102020204" pitchFamily="34" charset="0"/>
              <a:cs typeface="Aharoni" panose="02010803020104030203" pitchFamily="2" charset="-79"/>
            </a:endParaRPr>
          </a:p>
          <a:p>
            <a:r>
              <a:rPr lang="en-US" sz="3600" dirty="0" smtClean="0">
                <a:latin typeface="Arial Black" panose="020B0A04020102020204" pitchFamily="34" charset="0"/>
                <a:cs typeface="Aharoni" panose="02010803020104030203" pitchFamily="2" charset="-79"/>
              </a:rPr>
              <a:t>DRAG IS THE FORCE CAUSED BY AIR RESSITANCE.</a:t>
            </a:r>
          </a:p>
        </p:txBody>
      </p:sp>
      <p:pic>
        <p:nvPicPr>
          <p:cNvPr id="6" name="Picture 5"/>
          <p:cNvPicPr>
            <a:picLocks noChangeAspect="1"/>
          </p:cNvPicPr>
          <p:nvPr/>
        </p:nvPicPr>
        <p:blipFill>
          <a:blip r:embed="rId2"/>
          <a:stretch>
            <a:fillRect/>
          </a:stretch>
        </p:blipFill>
        <p:spPr>
          <a:xfrm>
            <a:off x="9413823" y="0"/>
            <a:ext cx="2778177" cy="4159681"/>
          </a:xfrm>
          <a:prstGeom prst="rect">
            <a:avLst/>
          </a:prstGeom>
        </p:spPr>
      </p:pic>
      <p:pic>
        <p:nvPicPr>
          <p:cNvPr id="7" name="Picture 6"/>
          <p:cNvPicPr>
            <a:picLocks noChangeAspect="1"/>
          </p:cNvPicPr>
          <p:nvPr/>
        </p:nvPicPr>
        <p:blipFill>
          <a:blip r:embed="rId3"/>
          <a:stretch>
            <a:fillRect/>
          </a:stretch>
        </p:blipFill>
        <p:spPr>
          <a:xfrm>
            <a:off x="8777172" y="4009869"/>
            <a:ext cx="3414828" cy="2848131"/>
          </a:xfrm>
          <a:prstGeom prst="rect">
            <a:avLst/>
          </a:prstGeom>
        </p:spPr>
      </p:pic>
      <p:pic>
        <p:nvPicPr>
          <p:cNvPr id="8" name="Picture 7"/>
          <p:cNvPicPr>
            <a:picLocks noChangeAspect="1"/>
          </p:cNvPicPr>
          <p:nvPr/>
        </p:nvPicPr>
        <p:blipFill>
          <a:blip r:embed="rId4"/>
          <a:stretch>
            <a:fillRect/>
          </a:stretch>
        </p:blipFill>
        <p:spPr>
          <a:xfrm>
            <a:off x="4345122" y="4413681"/>
            <a:ext cx="4432050" cy="2444319"/>
          </a:xfrm>
          <a:prstGeom prst="rect">
            <a:avLst/>
          </a:prstGeom>
        </p:spPr>
      </p:pic>
    </p:spTree>
    <p:extLst>
      <p:ext uri="{BB962C8B-B14F-4D97-AF65-F5344CB8AC3E}">
        <p14:creationId xmlns:p14="http://schemas.microsoft.com/office/powerpoint/2010/main" val="17123843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49508" y="704538"/>
            <a:ext cx="11137692" cy="923330"/>
          </a:xfrm>
          <a:prstGeom prst="rect">
            <a:avLst/>
          </a:prstGeom>
          <a:noFill/>
        </p:spPr>
        <p:txBody>
          <a:bodyPr wrap="square" rtlCol="0">
            <a:spAutoFit/>
          </a:bodyPr>
          <a:lstStyle/>
          <a:p>
            <a:pPr algn="ctr"/>
            <a:r>
              <a:rPr lang="en-US" sz="5400" dirty="0" smtClean="0"/>
              <a:t>LIFT BERNOULLIS PRINCIPLE</a:t>
            </a:r>
            <a:endParaRPr lang="en-US" sz="5400" dirty="0"/>
          </a:p>
        </p:txBody>
      </p:sp>
      <p:pic>
        <p:nvPicPr>
          <p:cNvPr id="5" name="Picture 4"/>
          <p:cNvPicPr>
            <a:picLocks noChangeAspect="1"/>
          </p:cNvPicPr>
          <p:nvPr/>
        </p:nvPicPr>
        <p:blipFill>
          <a:blip r:embed="rId2"/>
          <a:stretch>
            <a:fillRect/>
          </a:stretch>
        </p:blipFill>
        <p:spPr>
          <a:xfrm>
            <a:off x="7917258" y="1627868"/>
            <a:ext cx="4274742" cy="3524172"/>
          </a:xfrm>
          <a:prstGeom prst="rect">
            <a:avLst/>
          </a:prstGeom>
        </p:spPr>
      </p:pic>
      <p:sp>
        <p:nvSpPr>
          <p:cNvPr id="2" name="TextBox 1"/>
          <p:cNvSpPr txBox="1"/>
          <p:nvPr/>
        </p:nvSpPr>
        <p:spPr>
          <a:xfrm>
            <a:off x="749508" y="2383436"/>
            <a:ext cx="7167750" cy="3477875"/>
          </a:xfrm>
          <a:prstGeom prst="rect">
            <a:avLst/>
          </a:prstGeom>
          <a:noFill/>
        </p:spPr>
        <p:txBody>
          <a:bodyPr wrap="square" rtlCol="0">
            <a:spAutoFit/>
          </a:bodyPr>
          <a:lstStyle/>
          <a:p>
            <a:r>
              <a:rPr lang="en-US" sz="4400" dirty="0" smtClean="0">
                <a:latin typeface="Arial Black" panose="020B0A04020102020204" pitchFamily="34" charset="0"/>
              </a:rPr>
              <a:t>Fast moving, hot air has LESS pressure  slow moving, cold air has GREATER pressure.</a:t>
            </a:r>
            <a:endParaRPr lang="en-US" sz="4400" dirty="0">
              <a:latin typeface="Arial Black" panose="020B0A04020102020204" pitchFamily="34" charset="0"/>
            </a:endParaRPr>
          </a:p>
        </p:txBody>
      </p:sp>
    </p:spTree>
    <p:extLst>
      <p:ext uri="{BB962C8B-B14F-4D97-AF65-F5344CB8AC3E}">
        <p14:creationId xmlns:p14="http://schemas.microsoft.com/office/powerpoint/2010/main" val="15314337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4931" y="586851"/>
            <a:ext cx="11557417" cy="769441"/>
          </a:xfrm>
          <a:prstGeom prst="rect">
            <a:avLst/>
          </a:prstGeom>
          <a:noFill/>
        </p:spPr>
        <p:txBody>
          <a:bodyPr wrap="square" rtlCol="0">
            <a:spAutoFit/>
          </a:bodyPr>
          <a:lstStyle/>
          <a:p>
            <a:pPr algn="ctr"/>
            <a:r>
              <a:rPr lang="en-US" sz="4400" dirty="0" smtClean="0">
                <a:latin typeface="Arial Black" panose="020B0A04020102020204" pitchFamily="34" charset="0"/>
              </a:rPr>
              <a:t>lift: wing shape</a:t>
            </a:r>
            <a:endParaRPr lang="en-US" sz="4400" dirty="0">
              <a:latin typeface="Arial Black" panose="020B0A04020102020204" pitchFamily="34" charset="0"/>
            </a:endParaRPr>
          </a:p>
        </p:txBody>
      </p:sp>
      <p:sp>
        <p:nvSpPr>
          <p:cNvPr id="3" name="TextBox 2"/>
          <p:cNvSpPr txBox="1"/>
          <p:nvPr/>
        </p:nvSpPr>
        <p:spPr>
          <a:xfrm>
            <a:off x="479685" y="2083633"/>
            <a:ext cx="11587397" cy="646331"/>
          </a:xfrm>
          <a:prstGeom prst="rect">
            <a:avLst/>
          </a:prstGeom>
          <a:noFill/>
        </p:spPr>
        <p:txBody>
          <a:bodyPr wrap="square" rtlCol="0">
            <a:spAutoFit/>
          </a:bodyPr>
          <a:lstStyle/>
          <a:p>
            <a:endParaRPr lang="en-US" sz="3600" dirty="0"/>
          </a:p>
        </p:txBody>
      </p:sp>
      <p:pic>
        <p:nvPicPr>
          <p:cNvPr id="4" name="Picture 3"/>
          <p:cNvPicPr>
            <a:picLocks noChangeAspect="1"/>
          </p:cNvPicPr>
          <p:nvPr/>
        </p:nvPicPr>
        <p:blipFill>
          <a:blip r:embed="rId2"/>
          <a:stretch>
            <a:fillRect/>
          </a:stretch>
        </p:blipFill>
        <p:spPr>
          <a:xfrm>
            <a:off x="7315383" y="3415205"/>
            <a:ext cx="4876617" cy="3442795"/>
          </a:xfrm>
          <a:prstGeom prst="rect">
            <a:avLst/>
          </a:prstGeom>
        </p:spPr>
      </p:pic>
      <p:sp>
        <p:nvSpPr>
          <p:cNvPr id="5" name="TextBox 4"/>
          <p:cNvSpPr txBox="1"/>
          <p:nvPr/>
        </p:nvSpPr>
        <p:spPr>
          <a:xfrm>
            <a:off x="689548" y="2188564"/>
            <a:ext cx="6475750" cy="3046988"/>
          </a:xfrm>
          <a:prstGeom prst="rect">
            <a:avLst/>
          </a:prstGeom>
          <a:noFill/>
        </p:spPr>
        <p:txBody>
          <a:bodyPr wrap="square" rtlCol="0">
            <a:spAutoFit/>
          </a:bodyPr>
          <a:lstStyle/>
          <a:p>
            <a:r>
              <a:rPr lang="en-US" sz="2400" dirty="0" smtClean="0">
                <a:latin typeface="Arial Black" panose="020B0A04020102020204" pitchFamily="34" charset="0"/>
              </a:rPr>
              <a:t>Wing shape: airfoil describes the shape of a wing that allows for lift an airfoil –a streamlined shape with a curved top –rounded leading edge(front)-a shape trailing edge(back) because of the wing shape the air moving above the wing moves more quickly.</a:t>
            </a:r>
            <a:endParaRPr lang="en-US" sz="2400" dirty="0">
              <a:latin typeface="Arial Black" panose="020B0A04020102020204" pitchFamily="34" charset="0"/>
            </a:endParaRPr>
          </a:p>
        </p:txBody>
      </p:sp>
    </p:spTree>
    <p:extLst>
      <p:ext uri="{BB962C8B-B14F-4D97-AF65-F5344CB8AC3E}">
        <p14:creationId xmlns:p14="http://schemas.microsoft.com/office/powerpoint/2010/main" val="14752835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4911" y="329784"/>
            <a:ext cx="11857220" cy="3970318"/>
          </a:xfrm>
          <a:prstGeom prst="rect">
            <a:avLst/>
          </a:prstGeom>
          <a:noFill/>
        </p:spPr>
        <p:txBody>
          <a:bodyPr wrap="square" rtlCol="0">
            <a:spAutoFit/>
          </a:bodyPr>
          <a:lstStyle/>
          <a:p>
            <a:pPr algn="ctr"/>
            <a:r>
              <a:rPr lang="en-US" sz="3600" dirty="0" smtClean="0">
                <a:latin typeface="Arial Black" panose="020B0A04020102020204" pitchFamily="34" charset="0"/>
              </a:rPr>
              <a:t>Thrust</a:t>
            </a:r>
          </a:p>
          <a:p>
            <a:pPr algn="ctr"/>
            <a:endParaRPr lang="en-US" sz="3600" dirty="0">
              <a:latin typeface="Arial Black" panose="020B0A04020102020204" pitchFamily="34" charset="0"/>
            </a:endParaRPr>
          </a:p>
          <a:p>
            <a:r>
              <a:rPr lang="en-US" sz="3600" dirty="0" smtClean="0">
                <a:latin typeface="Arial Black" panose="020B0A04020102020204" pitchFamily="34" charset="0"/>
              </a:rPr>
              <a:t>The curved front of the blade witch resemble on air wing (air foil) forces high pressure air below the blade and the low pressure air on top when spinning fast enough lift/thrust is created.</a:t>
            </a:r>
            <a:endParaRPr lang="en-US" sz="3600" dirty="0">
              <a:latin typeface="Arial Black" panose="020B0A04020102020204" pitchFamily="34" charset="0"/>
            </a:endParaRPr>
          </a:p>
        </p:txBody>
      </p:sp>
      <p:pic>
        <p:nvPicPr>
          <p:cNvPr id="4" name="Picture 3"/>
          <p:cNvPicPr>
            <a:picLocks noChangeAspect="1"/>
          </p:cNvPicPr>
          <p:nvPr/>
        </p:nvPicPr>
        <p:blipFill>
          <a:blip r:embed="rId2"/>
          <a:stretch>
            <a:fillRect/>
          </a:stretch>
        </p:blipFill>
        <p:spPr>
          <a:xfrm rot="10800000" flipH="1" flipV="1">
            <a:off x="6081486" y="3846286"/>
            <a:ext cx="5036456" cy="2844800"/>
          </a:xfrm>
          <a:prstGeom prst="rect">
            <a:avLst/>
          </a:prstGeom>
        </p:spPr>
      </p:pic>
    </p:spTree>
    <p:extLst>
      <p:ext uri="{BB962C8B-B14F-4D97-AF65-F5344CB8AC3E}">
        <p14:creationId xmlns:p14="http://schemas.microsoft.com/office/powerpoint/2010/main" val="403426952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C1C93EF2-4785-427F-84A5-F1666490E9CE}"/>
    </a:ext>
  </a:extLst>
</a:theme>
</file>

<file path=docProps/app.xml><?xml version="1.0" encoding="utf-8"?>
<Properties xmlns="http://schemas.openxmlformats.org/officeDocument/2006/extended-properties" xmlns:vt="http://schemas.openxmlformats.org/officeDocument/2006/docPropsVTypes">
  <Template>Integral</Template>
  <TotalTime>65</TotalTime>
  <Words>132</Words>
  <Application>Microsoft Office PowerPoint</Application>
  <PresentationFormat>Widescreen</PresentationFormat>
  <Paragraphs>13</Paragraphs>
  <Slides>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Aharoni</vt:lpstr>
      <vt:lpstr>Arial Black</vt:lpstr>
      <vt:lpstr>Tw Cen MT</vt:lpstr>
      <vt:lpstr>Tw Cen MT Condensed</vt:lpstr>
      <vt:lpstr>Wingdings 3</vt:lpstr>
      <vt:lpstr>Integral</vt:lpstr>
      <vt:lpstr>The PRINCIPLES OF FLIGHT</vt:lpstr>
      <vt:lpstr>PowerPoint Presentation</vt:lpstr>
      <vt:lpstr>PowerPoint Presentation</vt:lpstr>
      <vt:lpstr>PowerPoint Presentation</vt:lpstr>
      <vt:lpstr>PowerPoint Presentation</vt:lpstr>
    </vt:vector>
  </TitlesOfParts>
  <Company>Province of New Brunswick - Department of Education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PRINCIPLES OF FLIGHT</dc:title>
  <dc:creator>MacIntosh, Anna</dc:creator>
  <cp:lastModifiedBy>MacIntosh, Anna</cp:lastModifiedBy>
  <cp:revision>8</cp:revision>
  <dcterms:created xsi:type="dcterms:W3CDTF">2017-06-01T17:02:33Z</dcterms:created>
  <dcterms:modified xsi:type="dcterms:W3CDTF">2017-06-09T17:03:38Z</dcterms:modified>
</cp:coreProperties>
</file>