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0FF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42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22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3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82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4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41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61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5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21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6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2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3760-BBB7-475E-98E6-CF5ED3388B81}" type="datetimeFigureOut">
              <a:rPr lang="en-CA" smtClean="0"/>
              <a:t>09/06/2017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9287-11E7-4992-A091-593AB1F583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83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DRAG</a:t>
            </a:r>
            <a:endParaRPr lang="en-CA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Drag is the force that pulls back on most vehicles caused by air/water resistance</a:t>
            </a:r>
            <a:r>
              <a:rPr lang="en-CA" dirty="0" smtClean="0"/>
              <a:t>.                                                                         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622300"/>
            <a:ext cx="4579937" cy="2763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631" y="546100"/>
            <a:ext cx="4762469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1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300" y="390525"/>
            <a:ext cx="2832100" cy="1325563"/>
          </a:xfrm>
        </p:spPr>
        <p:txBody>
          <a:bodyPr/>
          <a:lstStyle/>
          <a:p>
            <a:r>
              <a:rPr lang="en-CA" dirty="0" smtClean="0">
                <a:solidFill>
                  <a:srgbClr val="66FF33"/>
                </a:solidFill>
              </a:rPr>
              <a:t>Bernoulli’s principle</a:t>
            </a:r>
            <a:endParaRPr lang="en-CA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51025"/>
            <a:ext cx="10515600" cy="4351338"/>
          </a:xfrm>
        </p:spPr>
        <p:txBody>
          <a:bodyPr/>
          <a:lstStyle/>
          <a:p>
            <a:r>
              <a:rPr lang="en-CA" dirty="0" smtClean="0">
                <a:solidFill>
                  <a:srgbClr val="66FF33"/>
                </a:solidFill>
              </a:rPr>
              <a:t>This principle is that if you make a low pressure area the high pressure rushes in to fill that gap.</a:t>
            </a:r>
            <a:endParaRPr lang="en-CA" dirty="0">
              <a:solidFill>
                <a:srgbClr val="66FF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397" y="2374900"/>
            <a:ext cx="50673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3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00FF"/>
                </a:solidFill>
              </a:rPr>
              <a:t>AIR FOIL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00FF"/>
                </a:solidFill>
              </a:rPr>
              <a:t>The shape of a plane wing or helicopter rotor with a curved front and sharp back.</a:t>
            </a:r>
            <a:endParaRPr lang="en-CA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2737644"/>
            <a:ext cx="4921250" cy="27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6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Thrust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Thrust is the force of a propeller{pulling} or jet engine{pushing} the plane to fly. 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57" y="2990727"/>
            <a:ext cx="4234192" cy="2021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761" y="2430490"/>
            <a:ext cx="4400550" cy="31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DRAG</vt:lpstr>
      <vt:lpstr>Bernoulli’s principle</vt:lpstr>
      <vt:lpstr>AIR FOIL</vt:lpstr>
      <vt:lpstr>Thrust 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</dc:title>
  <dc:creator>Daley, Stanley</dc:creator>
  <cp:lastModifiedBy>Daley, Stanley</cp:lastModifiedBy>
  <cp:revision>6</cp:revision>
  <dcterms:created xsi:type="dcterms:W3CDTF">2017-06-01T17:10:34Z</dcterms:created>
  <dcterms:modified xsi:type="dcterms:W3CDTF">2017-06-09T16:57:08Z</dcterms:modified>
</cp:coreProperties>
</file>