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85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41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158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35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364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87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94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51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06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08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62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74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78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18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54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03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3FB0-FD0E-4D53-8947-6EBB0AB0F9A2}" type="datetimeFigureOut">
              <a:rPr lang="en-CA" smtClean="0"/>
              <a:t>2018-06-14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B351BA-490D-47EE-973E-88E28A53D4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34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4201" y="2433775"/>
            <a:ext cx="7766936" cy="1646302"/>
          </a:xfrm>
        </p:spPr>
        <p:txBody>
          <a:bodyPr/>
          <a:lstStyle/>
          <a:p>
            <a:r>
              <a:rPr lang="en-US" dirty="0" smtClean="0"/>
              <a:t>August 30  2006 carnelian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3169356" y="125262"/>
            <a:ext cx="4642773" cy="2204580"/>
          </a:xfrm>
        </p:spPr>
        <p:txBody>
          <a:bodyPr>
            <a:normAutofit/>
          </a:bodyPr>
          <a:lstStyle/>
          <a:p>
            <a:r>
              <a:rPr lang="en-US" dirty="0" smtClean="0"/>
              <a:t>Luster it is vary shinny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342" y="777351"/>
            <a:ext cx="951978" cy="9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54685" y="1545052"/>
            <a:ext cx="404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Couler</a:t>
            </a:r>
            <a:r>
              <a:rPr lang="en-US" dirty="0" smtClean="0"/>
              <a:t>   it is red and orange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85" y="1914384"/>
            <a:ext cx="1915014" cy="19540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16274" y="4947781"/>
            <a:ext cx="572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Clevage</a:t>
            </a:r>
            <a:r>
              <a:rPr lang="en-US" dirty="0" smtClean="0"/>
              <a:t> it is vary hard you could take and hammer to it an It wont break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17074" y="962191"/>
            <a:ext cx="3974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Hardens </a:t>
            </a:r>
            <a:r>
              <a:rPr lang="en-US" dirty="0" smtClean="0"/>
              <a:t>it is vary hard it is vary hard to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228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August 30  2006 carnelian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Birthstone: Topaz</dc:title>
  <dc:creator>Leblanc, Paul (ASD-N)</dc:creator>
  <cp:lastModifiedBy>Shaw, Brennan</cp:lastModifiedBy>
  <cp:revision>12</cp:revision>
  <cp:lastPrinted>2018-06-05T16:57:40Z</cp:lastPrinted>
  <dcterms:created xsi:type="dcterms:W3CDTF">2018-06-05T16:02:10Z</dcterms:created>
  <dcterms:modified xsi:type="dcterms:W3CDTF">2018-06-14T17:42:59Z</dcterms:modified>
</cp:coreProperties>
</file>