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ustre_(mineralogy)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7.jpg"/><Relationship Id="rId5" Type="http://schemas.openxmlformats.org/officeDocument/2006/relationships/image" Target="../media/image4.jpg"/><Relationship Id="rId10" Type="http://schemas.openxmlformats.org/officeDocument/2006/relationships/hyperlink" Target="https://en.wikipedia.org/wiki/Mohs_scale_of_mineral_hardnes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n.wikipedia.org/wiki/Vitreous_lust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9360" y="505097"/>
            <a:ext cx="6244046" cy="9579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January birthstone: Garnet</a:t>
            </a:r>
            <a:endParaRPr lang="en-US" dirty="0">
              <a:solidFill>
                <a:srgbClr val="C0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7707701" y="3676635"/>
            <a:ext cx="1058522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7" y="1463040"/>
            <a:ext cx="2468881" cy="1462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" y="3817770"/>
            <a:ext cx="1193075" cy="1539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24491">
            <a:off x="-231628" y="1281072"/>
            <a:ext cx="698128" cy="113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001897" y="-304800"/>
            <a:ext cx="148046" cy="19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00361" y="6303557"/>
            <a:ext cx="67317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Origin Of The January Birthstone. Garnets are found in abundance in Scotland, Tanzania, Switzerland, Australia, Argentina, South Africa, Brazil, The United States and Myanmar (Burma).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3420844"/>
            <a:ext cx="4224703" cy="2816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5" y="1740334"/>
            <a:ext cx="1529864" cy="1218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1205" y="1740334"/>
            <a:ext cx="1543867" cy="12299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8096" y="4378309"/>
            <a:ext cx="4195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Cleavage when broken they shine it and shape it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81202" y="183038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Garnet species are found in many colors including red, orange, yellow, green, purple, brown, blue, black, pink, and colorless, with reddish shades most common.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6183086" y="1346564"/>
            <a:ext cx="51206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The mineral's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hlinkClick r:id="rId8" tooltip="Lustre (mineralogy)"/>
              </a:rPr>
              <a:t>luster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is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known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as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hlinkClick r:id="rId9" tooltip="Vitreous lustre"/>
              </a:rPr>
              <a:t>vitreous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(glass-like) or resinous (amber-like).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2768" y="5250365"/>
            <a:ext cx="512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hardness on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hlinkClick r:id="rId10" tooltip="Mohs scale of mineral hardness"/>
              </a:rPr>
              <a:t>Mohs scale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of about 6.5 to 7.5.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30" y="2337546"/>
            <a:ext cx="4496520" cy="204076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 flipV="1">
            <a:off x="-29258" y="4560501"/>
            <a:ext cx="243840" cy="53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/>
          <p:nvPr/>
        </p:nvCxnSpPr>
        <p:spPr>
          <a:xfrm rot="5400000" flipH="1" flipV="1">
            <a:off x="71417" y="2602077"/>
            <a:ext cx="67264" cy="24774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47141" y="2724762"/>
            <a:ext cx="17142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/>
              <a:t>garnet</a:t>
            </a:r>
            <a:endParaRPr lang="en-US" sz="3200" dirty="0"/>
          </a:p>
        </p:txBody>
      </p:sp>
      <p:cxnSp>
        <p:nvCxnSpPr>
          <p:cNvPr id="28" name="Curved Connector 27"/>
          <p:cNvCxnSpPr/>
          <p:nvPr/>
        </p:nvCxnSpPr>
        <p:spPr>
          <a:xfrm flipH="1" flipV="1">
            <a:off x="-917324" y="2434081"/>
            <a:ext cx="660552" cy="68796"/>
          </a:xfrm>
          <a:prstGeom prst="curvedConnector3">
            <a:avLst>
              <a:gd name="adj1" fmla="val -346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-743215" y="461814"/>
            <a:ext cx="215950" cy="100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-788934" y="2374219"/>
            <a:ext cx="45719" cy="225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281605" y="2849933"/>
            <a:ext cx="2535066" cy="389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6877" y="5528123"/>
            <a:ext cx="2497129" cy="15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110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Brush Script MT</vt:lpstr>
      <vt:lpstr>Century Gothic</vt:lpstr>
      <vt:lpstr>Wingdings 3</vt:lpstr>
      <vt:lpstr>Wisp</vt:lpstr>
      <vt:lpstr>January birthstone: Garnet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birthstone: Garnet</dc:title>
  <dc:creator>Woods-Poisson, Emily Sarah</dc:creator>
  <cp:lastModifiedBy>Woods-Poisson, Emily Sarah</cp:lastModifiedBy>
  <cp:revision>8</cp:revision>
  <dcterms:created xsi:type="dcterms:W3CDTF">2018-06-08T13:44:46Z</dcterms:created>
  <dcterms:modified xsi:type="dcterms:W3CDTF">2018-06-12T14:46:49Z</dcterms:modified>
</cp:coreProperties>
</file>