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102" autoAdjust="0"/>
    <p:restoredTop sz="94660"/>
  </p:normalViewPr>
  <p:slideViewPr>
    <p:cSldViewPr snapToGrid="0">
      <p:cViewPr varScale="1">
        <p:scale>
          <a:sx n="91" d="100"/>
          <a:sy n="91" d="100"/>
        </p:scale>
        <p:origin x="66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6/12/2018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fif"/><Relationship Id="rId3" Type="http://schemas.openxmlformats.org/officeDocument/2006/relationships/image" Target="../media/image5.png"/><Relationship Id="rId7" Type="http://schemas.openxmlformats.org/officeDocument/2006/relationships/image" Target="../media/image9.jpg"/><Relationship Id="rId2" Type="http://schemas.openxmlformats.org/officeDocument/2006/relationships/image" Target="../media/image4.jf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fif"/><Relationship Id="rId5" Type="http://schemas.openxmlformats.org/officeDocument/2006/relationships/image" Target="../media/image7.jfif"/><Relationship Id="rId4" Type="http://schemas.openxmlformats.org/officeDocument/2006/relationships/image" Target="../media/image6.jfif"/><Relationship Id="rId9" Type="http://schemas.openxmlformats.org/officeDocument/2006/relationships/image" Target="../media/image1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7405352" cy="711198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November birthstone: topaz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44972" y="6967308"/>
            <a:ext cx="94056" cy="45719"/>
          </a:xfrm>
        </p:spPr>
        <p:txBody>
          <a:bodyPr>
            <a:normAutofit fontScale="25000" lnSpcReduction="20000"/>
          </a:bodyPr>
          <a:lstStyle/>
          <a:p>
            <a:endParaRPr lang="en-CA" dirty="0"/>
          </a:p>
        </p:txBody>
      </p:sp>
      <p:sp>
        <p:nvSpPr>
          <p:cNvPr id="4" name="Rectangle 3"/>
          <p:cNvSpPr/>
          <p:nvPr/>
        </p:nvSpPr>
        <p:spPr>
          <a:xfrm>
            <a:off x="0" y="3923721"/>
            <a:ext cx="363701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dirty="0" smtClean="0"/>
              <a:t>Topaz’s lustre is close to transparent and vitreous (glassy)</a:t>
            </a:r>
            <a:endParaRPr lang="en-CA" dirty="0"/>
          </a:p>
        </p:txBody>
      </p:sp>
      <p:sp>
        <p:nvSpPr>
          <p:cNvPr id="5" name="Rectangle 4"/>
          <p:cNvSpPr/>
          <p:nvPr/>
        </p:nvSpPr>
        <p:spPr>
          <a:xfrm>
            <a:off x="9907476" y="2803282"/>
            <a:ext cx="219465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dirty="0" smtClean="0"/>
              <a:t>Topaz’s hardness is 8 on the Mohs scale</a:t>
            </a:r>
            <a:endParaRPr lang="en-CA" dirty="0"/>
          </a:p>
        </p:txBody>
      </p:sp>
      <p:sp>
        <p:nvSpPr>
          <p:cNvPr id="6" name="Rectangle 5"/>
          <p:cNvSpPr/>
          <p:nvPr/>
        </p:nvSpPr>
        <p:spPr>
          <a:xfrm>
            <a:off x="6563315" y="5179466"/>
            <a:ext cx="351610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dirty="0" smtClean="0"/>
              <a:t>Topaz only has one use, Jewelry, though</a:t>
            </a:r>
          </a:p>
          <a:p>
            <a:r>
              <a:rPr lang="en-CA" dirty="0" smtClean="0"/>
              <a:t>It breaks decently easily, even though it is 8</a:t>
            </a:r>
          </a:p>
          <a:p>
            <a:r>
              <a:rPr lang="en-CA" dirty="0" smtClean="0"/>
              <a:t>On the Mohs scale</a:t>
            </a:r>
            <a:endParaRPr lang="en-CA" dirty="0"/>
          </a:p>
        </p:txBody>
      </p:sp>
      <p:sp>
        <p:nvSpPr>
          <p:cNvPr id="7" name="Rectangle 6"/>
          <p:cNvSpPr/>
          <p:nvPr/>
        </p:nvSpPr>
        <p:spPr>
          <a:xfrm>
            <a:off x="3469620" y="4066419"/>
            <a:ext cx="2226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dirty="0" smtClean="0"/>
              <a:t>Topaz’s cleavage is 1,3 Basal</a:t>
            </a:r>
            <a:endParaRPr lang="en-CA" dirty="0"/>
          </a:p>
        </p:txBody>
      </p:sp>
      <p:sp>
        <p:nvSpPr>
          <p:cNvPr id="8" name="Rectangle 7"/>
          <p:cNvSpPr/>
          <p:nvPr/>
        </p:nvSpPr>
        <p:spPr>
          <a:xfrm>
            <a:off x="0" y="711198"/>
            <a:ext cx="317412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dirty="0" smtClean="0"/>
              <a:t>Treated blue Topaz is worth about $20 to $40 per carat</a:t>
            </a:r>
            <a:endParaRPr lang="en-CA" dirty="0"/>
          </a:p>
        </p:txBody>
      </p:sp>
      <p:sp>
        <p:nvSpPr>
          <p:cNvPr id="9" name="Rectangle 8"/>
          <p:cNvSpPr/>
          <p:nvPr/>
        </p:nvSpPr>
        <p:spPr>
          <a:xfrm>
            <a:off x="4610696" y="1262476"/>
            <a:ext cx="31331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dirty="0" smtClean="0"/>
              <a:t>Topaz is found in many locations</a:t>
            </a:r>
            <a:endParaRPr lang="en-CA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705" y="1361919"/>
            <a:ext cx="1345324" cy="141361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804" y="4646676"/>
            <a:ext cx="2143125" cy="2143125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10133975" y="128891"/>
            <a:ext cx="205802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dirty="0" smtClean="0"/>
              <a:t>Topaz comes in many colors, but the 3 most common are: Yellow, pink and orange-brown.</a:t>
            </a:r>
            <a:endParaRPr lang="en-CA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7801" y="1606219"/>
            <a:ext cx="1203703" cy="80101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1504" y="1606219"/>
            <a:ext cx="1114096" cy="895243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4806" y="1606219"/>
            <a:ext cx="1028650" cy="976832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8724" y="3554390"/>
            <a:ext cx="2513276" cy="3338424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9283" y="4712750"/>
            <a:ext cx="3174032" cy="214525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0695" y="1581542"/>
            <a:ext cx="3133103" cy="2210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5338192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21</TotalTime>
  <Words>89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Tw Cen MT</vt:lpstr>
      <vt:lpstr>Droplet</vt:lpstr>
      <vt:lpstr>November birthstone: topaz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November birthstone: topaz</dc:title>
  <dc:creator>Harris, Jadyn</dc:creator>
  <cp:lastModifiedBy>Harris, Jadyn</cp:lastModifiedBy>
  <cp:revision>3</cp:revision>
  <dcterms:created xsi:type="dcterms:W3CDTF">2018-06-12T14:28:43Z</dcterms:created>
  <dcterms:modified xsi:type="dcterms:W3CDTF">2018-06-12T14:50:04Z</dcterms:modified>
</cp:coreProperties>
</file>