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AC1B3-445B-4672-B77C-121B8B7480C5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35539-894F-434E-93C5-2D18C988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86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BF67-1D1A-46EF-B785-EA67A52B7D97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6BD1-FF2C-42D0-8171-566EF0F3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8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BF67-1D1A-46EF-B785-EA67A52B7D97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6BD1-FF2C-42D0-8171-566EF0F3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2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BF67-1D1A-46EF-B785-EA67A52B7D97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6BD1-FF2C-42D0-8171-566EF0F3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4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BF67-1D1A-46EF-B785-EA67A52B7D97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6BD1-FF2C-42D0-8171-566EF0F3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5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BF67-1D1A-46EF-B785-EA67A52B7D97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6BD1-FF2C-42D0-8171-566EF0F3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7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BF67-1D1A-46EF-B785-EA67A52B7D97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6BD1-FF2C-42D0-8171-566EF0F3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1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BF67-1D1A-46EF-B785-EA67A52B7D97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6BD1-FF2C-42D0-8171-566EF0F3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0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BF67-1D1A-46EF-B785-EA67A52B7D97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6BD1-FF2C-42D0-8171-566EF0F3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2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BF67-1D1A-46EF-B785-EA67A52B7D97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6BD1-FF2C-42D0-8171-566EF0F3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1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BF67-1D1A-46EF-B785-EA67A52B7D97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6BD1-FF2C-42D0-8171-566EF0F3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4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BF67-1D1A-46EF-B785-EA67A52B7D97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6BD1-FF2C-42D0-8171-566EF0F3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9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8BF67-1D1A-46EF-B785-EA67A52B7D97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D6BD1-FF2C-42D0-8171-566EF0F35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2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96665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July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C0000"/>
                </a:solidFill>
              </a:rPr>
              <a:t>Birthstone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C0000"/>
                </a:solidFill>
              </a:rPr>
              <a:t>Ruby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63153" y="-313509"/>
            <a:ext cx="78377" cy="764612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 </a:t>
            </a:r>
            <a:endParaRPr lang="en-US" sz="3200" dirty="0">
              <a:solidFill>
                <a:srgbClr val="CC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358" y="2630806"/>
            <a:ext cx="2333625" cy="1962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56617" y="4592956"/>
            <a:ext cx="228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C0000"/>
                </a:solidFill>
              </a:rPr>
              <a:t>Lustre</a:t>
            </a:r>
            <a:endParaRPr lang="en-US" sz="2800" dirty="0">
              <a:solidFill>
                <a:srgbClr val="CC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82446" y="5225143"/>
            <a:ext cx="158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Shiny</a:t>
            </a:r>
            <a:endParaRPr lang="en-US" sz="3200" dirty="0">
              <a:solidFill>
                <a:srgbClr val="CC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95" y="1083650"/>
            <a:ext cx="2469968" cy="24699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9966" y="3997234"/>
            <a:ext cx="2673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Cleavage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" y="4815840"/>
            <a:ext cx="1976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Rough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566" y="3787449"/>
            <a:ext cx="1876956" cy="147653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133600" y="5617029"/>
            <a:ext cx="3213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Hardness</a:t>
            </a:r>
            <a:endParaRPr lang="en-US" sz="3200" dirty="0">
              <a:solidFill>
                <a:srgbClr val="CC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709" y="1509991"/>
            <a:ext cx="3441861" cy="239550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955177" y="4525718"/>
            <a:ext cx="3814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The ruby is the most valuable of the stones 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29718" y="1598838"/>
            <a:ext cx="53250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it is mined in Russia and the U.S.A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80709" y="5997388"/>
            <a:ext cx="4006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It is also used as </a:t>
            </a:r>
            <a:r>
              <a:rPr lang="en-US" sz="3200" dirty="0" err="1" smtClean="0">
                <a:solidFill>
                  <a:srgbClr val="CC0000"/>
                </a:solidFill>
              </a:rPr>
              <a:t>lazers</a:t>
            </a:r>
            <a:endParaRPr lang="en-US" sz="32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9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July Birthstone: Ruby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Birthstone: Ruby</dc:title>
  <dc:creator>Godin, Kamara</dc:creator>
  <cp:lastModifiedBy>Godin, Kamara</cp:lastModifiedBy>
  <cp:revision>5</cp:revision>
  <dcterms:created xsi:type="dcterms:W3CDTF">2018-06-08T13:59:36Z</dcterms:created>
  <dcterms:modified xsi:type="dcterms:W3CDTF">2018-06-12T14:41:55Z</dcterms:modified>
</cp:coreProperties>
</file>