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71" autoAdjust="0"/>
  </p:normalViewPr>
  <p:slideViewPr>
    <p:cSldViewPr snapToGrid="0">
      <p:cViewPr>
        <p:scale>
          <a:sx n="79" d="100"/>
          <a:sy n="79" d="100"/>
        </p:scale>
        <p:origin x="850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E022-00BA-43A8-9668-DE44CCBDC4D3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17B7-5A64-40B0-ACC2-F17FB0ECA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17B7-5A64-40B0-ACC2-F17FB0ECAF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3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096376" cy="1053737"/>
          </a:xfrm>
        </p:spPr>
        <p:txBody>
          <a:bodyPr/>
          <a:lstStyle/>
          <a:p>
            <a:r>
              <a:rPr lang="en-US" sz="4000" dirty="0" smtClean="0"/>
              <a:t>October birthstone: Opal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23" y="1662320"/>
            <a:ext cx="2814919" cy="1966337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69341" y="1662321"/>
            <a:ext cx="2182429" cy="1868819"/>
          </a:xfrm>
        </p:spPr>
        <p:txBody>
          <a:bodyPr/>
          <a:lstStyle/>
          <a:p>
            <a:r>
              <a:rPr lang="en-US" dirty="0" smtClean="0"/>
              <a:t>Rarely shiny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colours</a:t>
            </a:r>
            <a:r>
              <a:rPr lang="en-US" dirty="0" smtClean="0"/>
              <a:t> are yellow , orange, green, blue ,red and purple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3309" y="1380138"/>
            <a:ext cx="293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hardness 5.5-6.5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3309" y="386790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Cleavage is chorded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323" y="3813323"/>
            <a:ext cx="3929975" cy="2719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2451370"/>
            <a:ext cx="2324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valuable of my birthstone is $15,000 and it is mined in Australia and mars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43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Wingdings 3</vt:lpstr>
      <vt:lpstr>Facet</vt:lpstr>
      <vt:lpstr>October birthstone: Opal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birthstone: Opal</dc:title>
  <dc:creator>White-Perry, Kylie</dc:creator>
  <cp:lastModifiedBy>White-Perry, Kylie</cp:lastModifiedBy>
  <cp:revision>6</cp:revision>
  <dcterms:created xsi:type="dcterms:W3CDTF">2018-06-11T14:48:39Z</dcterms:created>
  <dcterms:modified xsi:type="dcterms:W3CDTF">2018-06-12T15:00:15Z</dcterms:modified>
</cp:coreProperties>
</file>