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279" autoAdjust="0"/>
  </p:normalViewPr>
  <p:slideViewPr>
    <p:cSldViewPr snapToGrid="0">
      <p:cViewPr varScale="1">
        <p:scale>
          <a:sx n="76" d="100"/>
          <a:sy n="76" d="100"/>
        </p:scale>
        <p:origin x="126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30B5-009C-40E0-BD74-6DEC2EAEF730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A336-2B74-400A-A725-33213BC3D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40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30B5-009C-40E0-BD74-6DEC2EAEF730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A336-2B74-400A-A725-33213BC3D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1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30B5-009C-40E0-BD74-6DEC2EAEF730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A336-2B74-400A-A725-33213BC3D69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4135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30B5-009C-40E0-BD74-6DEC2EAEF730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A336-2B74-400A-A725-33213BC3D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5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30B5-009C-40E0-BD74-6DEC2EAEF730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A336-2B74-400A-A725-33213BC3D69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2596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30B5-009C-40E0-BD74-6DEC2EAEF730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A336-2B74-400A-A725-33213BC3D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45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30B5-009C-40E0-BD74-6DEC2EAEF730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A336-2B74-400A-A725-33213BC3D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43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30B5-009C-40E0-BD74-6DEC2EAEF730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A336-2B74-400A-A725-33213BC3D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0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30B5-009C-40E0-BD74-6DEC2EAEF730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A336-2B74-400A-A725-33213BC3D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0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30B5-009C-40E0-BD74-6DEC2EAEF730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A336-2B74-400A-A725-33213BC3D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01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30B5-009C-40E0-BD74-6DEC2EAEF730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A336-2B74-400A-A725-33213BC3D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04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30B5-009C-40E0-BD74-6DEC2EAEF730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A336-2B74-400A-A725-33213BC3D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92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30B5-009C-40E0-BD74-6DEC2EAEF730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A336-2B74-400A-A725-33213BC3D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75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30B5-009C-40E0-BD74-6DEC2EAEF730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A336-2B74-400A-A725-33213BC3D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79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30B5-009C-40E0-BD74-6DEC2EAEF730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A336-2B74-400A-A725-33213BC3D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31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C30B5-009C-40E0-BD74-6DEC2EAEF730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A336-2B74-400A-A725-33213BC3D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72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C30B5-009C-40E0-BD74-6DEC2EAEF730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037A336-2B74-400A-A725-33213BC3D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6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sapphire"/>
          <p:cNvSpPr>
            <a:spLocks noChangeAspect="1" noChangeArrowheads="1"/>
          </p:cNvSpPr>
          <p:nvPr/>
        </p:nvSpPr>
        <p:spPr bwMode="auto">
          <a:xfrm>
            <a:off x="850900" y="1206500"/>
            <a:ext cx="2000250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sapphire"/>
          <p:cNvSpPr>
            <a:spLocks noChangeAspect="1" noChangeArrowheads="1"/>
          </p:cNvSpPr>
          <p:nvPr/>
        </p:nvSpPr>
        <p:spPr bwMode="auto">
          <a:xfrm>
            <a:off x="850900" y="889000"/>
            <a:ext cx="200025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4" y="4276535"/>
            <a:ext cx="2000250" cy="19145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2250" y="637968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Vitreous (Glassy</a:t>
            </a:r>
            <a:r>
              <a:rPr lang="en-US" dirty="0" smtClean="0"/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4470400"/>
            <a:ext cx="1143000" cy="1143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09200" y="5814832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Hardness is 9.0 on the Mohs scale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037" y="4399876"/>
            <a:ext cx="7849163" cy="245812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919867" y="3689575"/>
            <a:ext cx="27558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Cleavage: crystal </a:t>
            </a:r>
            <a:endParaRPr lang="en-US" dirty="0" smtClean="0"/>
          </a:p>
          <a:p>
            <a:r>
              <a:rPr lang="en-US" dirty="0" smtClean="0"/>
              <a:t>like </a:t>
            </a:r>
            <a:r>
              <a:rPr lang="en-US" dirty="0"/>
              <a:t>forms (sharp edges).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2960" y="1243409"/>
            <a:ext cx="2743200" cy="20574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01196" y="2123676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417" y="-74312"/>
            <a:ext cx="1236901" cy="12254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33" y="-31749"/>
            <a:ext cx="1091284" cy="103202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19308" y="1107123"/>
            <a:ext cx="24737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Color: Most </a:t>
            </a:r>
            <a:r>
              <a:rPr lang="en-US" dirty="0" smtClean="0"/>
              <a:t>commonly</a:t>
            </a:r>
          </a:p>
          <a:p>
            <a:r>
              <a:rPr lang="en-US" dirty="0" smtClean="0"/>
              <a:t>Blue, green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582742" y="624212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937452" y="1044842"/>
            <a:ext cx="2329200" cy="2564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86" y="1753348"/>
            <a:ext cx="1839384" cy="1839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95639" y="190162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9787" y="3629978"/>
            <a:ext cx="4666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sapphire in </a:t>
            </a:r>
          </a:p>
          <a:p>
            <a:r>
              <a:rPr lang="en-US" dirty="0" err="1" smtClean="0"/>
              <a:t>Jewellery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41413" y="-22428"/>
            <a:ext cx="2050587" cy="20505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1318" y="-681"/>
            <a:ext cx="7800095" cy="990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9972554" y="2032492"/>
            <a:ext cx="2223220" cy="22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8113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</TotalTime>
  <Words>33</Words>
  <Application>Microsoft Office PowerPoint</Application>
  <PresentationFormat>Widescreen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Trebuchet MS</vt:lpstr>
      <vt:lpstr>Wingdings 3</vt:lpstr>
      <vt:lpstr>Facet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MacNaughton, Kylie</dc:creator>
  <cp:lastModifiedBy>MacNaughton, Kylie</cp:lastModifiedBy>
  <cp:revision>8</cp:revision>
  <dcterms:created xsi:type="dcterms:W3CDTF">2018-06-08T13:46:55Z</dcterms:created>
  <dcterms:modified xsi:type="dcterms:W3CDTF">2018-06-14T17:36:40Z</dcterms:modified>
</cp:coreProperties>
</file>