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14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9124-C844-4835-A433-5B543E3460D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4264-14B4-43B3-86F8-1281DD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4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9124-C844-4835-A433-5B543E3460D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4264-14B4-43B3-86F8-1281DD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5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9124-C844-4835-A433-5B543E3460D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4264-14B4-43B3-86F8-1281DD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9124-C844-4835-A433-5B543E3460D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4264-14B4-43B3-86F8-1281DD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0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9124-C844-4835-A433-5B543E3460D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4264-14B4-43B3-86F8-1281DD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9124-C844-4835-A433-5B543E3460D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4264-14B4-43B3-86F8-1281DD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3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9124-C844-4835-A433-5B543E3460D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4264-14B4-43B3-86F8-1281DD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3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9124-C844-4835-A433-5B543E3460D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4264-14B4-43B3-86F8-1281DD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6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9124-C844-4835-A433-5B543E3460D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4264-14B4-43B3-86F8-1281DD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9124-C844-4835-A433-5B543E3460D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4264-14B4-43B3-86F8-1281DD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5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9124-C844-4835-A433-5B543E3460D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4264-14B4-43B3-86F8-1281DD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9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49124-C844-4835-A433-5B543E3460D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F4264-14B4-43B3-86F8-1281DD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3800" y="5194467"/>
            <a:ext cx="191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topaz Lustre is really shiny. </a:t>
            </a:r>
            <a:endParaRPr lang="en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648199"/>
            <a:ext cx="2146300" cy="210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2500" y="2023608"/>
            <a:ext cx="4013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Cleavage is half broken in the middle. </a:t>
            </a:r>
            <a:endParaRPr lang="en-CA" sz="2400" dirty="0"/>
          </a:p>
        </p:txBody>
      </p:sp>
      <p:sp>
        <p:nvSpPr>
          <p:cNvPr id="7" name="AutoShape 2" descr="Image result for topaz blue min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2023608"/>
            <a:ext cx="2130425" cy="16012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20299" y="5886964"/>
            <a:ext cx="1828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Hardness </a:t>
            </a:r>
            <a:r>
              <a:rPr lang="en-US" sz="2000" dirty="0"/>
              <a:t>it is half hard and it is solid.</a:t>
            </a:r>
            <a:endParaRPr lang="en-CA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4071554"/>
            <a:ext cx="2514600" cy="1761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400" y="3624840"/>
            <a:ext cx="2540000" cy="1854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105" y="51982"/>
            <a:ext cx="2286796" cy="23255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29500" y="3854985"/>
            <a:ext cx="2128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400" dirty="0"/>
              <a:t>It is valuable it costs is 20 dollars and 40 dollars</a:t>
            </a:r>
            <a:r>
              <a:rPr lang="en-US" sz="2000" dirty="0"/>
              <a:t>.</a:t>
            </a:r>
            <a:endParaRPr lang="en-CA" sz="200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5627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December birthstone  </a:t>
            </a:r>
            <a:r>
              <a:rPr lang="en-US" sz="3600" dirty="0" smtClean="0"/>
              <a:t>topaz.</a:t>
            </a:r>
            <a:endParaRPr lang="en-CA" sz="3600" dirty="0"/>
          </a:p>
        </p:txBody>
      </p:sp>
      <p:sp>
        <p:nvSpPr>
          <p:cNvPr id="16" name="Rectangle 15"/>
          <p:cNvSpPr/>
          <p:nvPr/>
        </p:nvSpPr>
        <p:spPr>
          <a:xfrm>
            <a:off x="8057059" y="712035"/>
            <a:ext cx="4236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Its mined in Germany Norway usa Russia Mexico  japan and brazil  </a:t>
            </a:r>
          </a:p>
          <a:p>
            <a:r>
              <a:rPr lang="en-US" sz="2400" dirty="0"/>
              <a:t> that’s where its in more to.it is jewelry and it is hard like diamond.</a:t>
            </a:r>
          </a:p>
        </p:txBody>
      </p:sp>
    </p:spTree>
    <p:extLst>
      <p:ext uri="{BB962C8B-B14F-4D97-AF65-F5344CB8AC3E}">
        <p14:creationId xmlns:p14="http://schemas.microsoft.com/office/powerpoint/2010/main" val="359420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69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birthstone  topaz</dc:title>
  <dc:creator>Miller, Dominik</dc:creator>
  <cp:lastModifiedBy>Miller, Dominik</cp:lastModifiedBy>
  <cp:revision>9</cp:revision>
  <dcterms:created xsi:type="dcterms:W3CDTF">2018-06-08T14:00:44Z</dcterms:created>
  <dcterms:modified xsi:type="dcterms:W3CDTF">2018-06-12T14:49:08Z</dcterms:modified>
</cp:coreProperties>
</file>