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15" y="103365"/>
            <a:ext cx="9508435" cy="226612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Setember</a:t>
            </a:r>
            <a:r>
              <a:rPr lang="en-US" dirty="0" smtClean="0"/>
              <a:t> birth </a:t>
            </a:r>
            <a:r>
              <a:rPr lang="en-US" dirty="0" err="1" smtClean="0"/>
              <a:t>stone:SAPHIRE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14" y="1526650"/>
            <a:ext cx="2767055" cy="445273"/>
          </a:xfrm>
        </p:spPr>
        <p:txBody>
          <a:bodyPr/>
          <a:lstStyle/>
          <a:p>
            <a:r>
              <a:rPr lang="en-US" dirty="0" smtClean="0"/>
              <a:t>By Maddie McIntyre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734" y="23659"/>
            <a:ext cx="5765074" cy="2208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6" y="2060210"/>
            <a:ext cx="2612570" cy="1901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1097" y="2060210"/>
            <a:ext cx="1663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Clevage</a:t>
            </a:r>
            <a:r>
              <a:rPr lang="en-US" dirty="0" smtClean="0"/>
              <a:t>  this is what a fractured sapphire looks like and I could not find a picture of a broken sapphire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46971" y="322216"/>
            <a:ext cx="1210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Colour</a:t>
            </a:r>
            <a:r>
              <a:rPr lang="en-US" dirty="0"/>
              <a:t>:</a:t>
            </a:r>
            <a:r>
              <a:rPr lang="en-US" dirty="0" smtClean="0"/>
              <a:t> sapphires can come in multiple </a:t>
            </a:r>
            <a:r>
              <a:rPr lang="en-US" dirty="0" err="1" smtClean="0"/>
              <a:t>colours</a:t>
            </a:r>
            <a:r>
              <a:rPr lang="en-US" dirty="0" smtClean="0"/>
              <a:t> but are usually shades  of blue purple green and yellow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94" y="4879911"/>
            <a:ext cx="4469013" cy="1808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3585" y="4050075"/>
            <a:ext cx="2107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Sapphires are mined manly in eastern </a:t>
            </a:r>
            <a:r>
              <a:rPr lang="en-US" dirty="0" err="1" smtClean="0"/>
              <a:t>Australia,Thailand,siri</a:t>
            </a:r>
            <a:r>
              <a:rPr lang="en-US" dirty="0" smtClean="0"/>
              <a:t> </a:t>
            </a:r>
            <a:r>
              <a:rPr lang="en-US" dirty="0" err="1" smtClean="0"/>
              <a:t>lanka,china,Madagascar</a:t>
            </a:r>
            <a:r>
              <a:rPr lang="en-US" dirty="0" smtClean="0"/>
              <a:t>, east </a:t>
            </a:r>
            <a:r>
              <a:rPr lang="en-US" dirty="0" err="1" smtClean="0"/>
              <a:t>Africa,and</a:t>
            </a:r>
            <a:r>
              <a:rPr lang="en-US" dirty="0" smtClean="0"/>
              <a:t> Montana.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516197" y="4842045"/>
            <a:ext cx="275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 scale of one to ten a sapphire rates a 9 and a </a:t>
            </a:r>
            <a:r>
              <a:rPr lang="en-US" dirty="0" err="1" smtClean="0"/>
              <a:t>dimond</a:t>
            </a:r>
            <a:r>
              <a:rPr lang="en-US" dirty="0" smtClean="0"/>
              <a:t> would be a 10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16" y="4258712"/>
            <a:ext cx="2334745" cy="2334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85035" y="2472693"/>
            <a:ext cx="234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there are no other uses for </a:t>
            </a:r>
            <a:r>
              <a:rPr lang="en-US" dirty="0" err="1" smtClean="0"/>
              <a:t>sapphiers</a:t>
            </a:r>
            <a:r>
              <a:rPr lang="en-US" dirty="0" smtClean="0"/>
              <a:t> than </a:t>
            </a:r>
            <a:r>
              <a:rPr lang="en-US" dirty="0" err="1" smtClean="0"/>
              <a:t>jewlery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3" y="2497726"/>
            <a:ext cx="2207623" cy="2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8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75</TotalTime>
  <Words>86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Vapor Trail</vt:lpstr>
      <vt:lpstr>Setember birth stone:SAPHIRE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Setember birth stone:SAPHIRE</dc:title>
  <dc:creator>McIntyre, Madelaine</dc:creator>
  <cp:lastModifiedBy>McIntyre, Madelaine</cp:lastModifiedBy>
  <cp:revision>9</cp:revision>
  <dcterms:created xsi:type="dcterms:W3CDTF">2018-06-08T13:44:41Z</dcterms:created>
  <dcterms:modified xsi:type="dcterms:W3CDTF">2018-06-12T14:57:48Z</dcterms:modified>
</cp:coreProperties>
</file>