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391" y="2805879"/>
            <a:ext cx="10079806" cy="4856416"/>
          </a:xfrm>
        </p:spPr>
        <p:txBody>
          <a:bodyPr/>
          <a:lstStyle/>
          <a:p>
            <a:r>
              <a:rPr lang="en-US" sz="2800" dirty="0" smtClean="0"/>
              <a:t>																																																																																																																																																																																																																																																</a:t>
            </a:r>
            <a:r>
              <a:rPr lang="en-US" sz="2800" dirty="0" err="1" smtClean="0"/>
              <a:t>lustre</a:t>
            </a:r>
            <a:r>
              <a:rPr lang="en-US" sz="2800" dirty="0" smtClean="0"/>
              <a:t>																																																																																																																						</a:t>
            </a:r>
            <a:r>
              <a:rPr lang="en-US" sz="2800" dirty="0" err="1" smtClean="0"/>
              <a:t>lustre</a:t>
            </a:r>
            <a:r>
              <a:rPr lang="en-US" sz="2800" dirty="0" smtClean="0"/>
              <a:t> </a:t>
            </a:r>
            <a:r>
              <a:rPr lang="en-US" sz="2800" dirty="0" smtClean="0"/>
              <a:t>(shininess) vitreous of adamantine																												</a:t>
            </a:r>
            <a:r>
              <a:rPr lang="en-US" sz="2800" dirty="0" smtClean="0"/>
              <a:t>:my birthstone is </a:t>
            </a:r>
            <a:r>
              <a:rPr lang="en-US" sz="2800" dirty="0" err="1" smtClean="0"/>
              <a:t>minend</a:t>
            </a:r>
            <a:r>
              <a:rPr lang="en-US" sz="2800" dirty="0" smtClean="0"/>
              <a:t> in</a:t>
            </a:r>
            <a:r>
              <a:rPr lang="en-US" sz="2800" dirty="0" smtClean="0"/>
              <a:t>	</a:t>
            </a:r>
            <a:r>
              <a:rPr lang="en-US" sz="2800" dirty="0" err="1" smtClean="0"/>
              <a:t>russia</a:t>
            </a:r>
            <a:r>
              <a:rPr lang="en-US" sz="2800" dirty="0" err="1" smtClean="0"/>
              <a:t>,Australia</a:t>
            </a:r>
            <a:r>
              <a:rPr lang="en-US" sz="2800" dirty="0" smtClean="0"/>
              <a:t> and many     </a:t>
            </a:r>
            <a:r>
              <a:rPr lang="en-US" sz="2800" dirty="0" smtClean="0"/>
              <a:t>		</a:t>
            </a:r>
            <a:r>
              <a:rPr lang="en-US" sz="2800" dirty="0" smtClean="0"/>
              <a:t>more place</a:t>
            </a:r>
            <a:r>
              <a:rPr lang="en-US" sz="2800" dirty="0" smtClean="0"/>
              <a:t>									</a:t>
            </a:r>
            <a:r>
              <a:rPr lang="en-US" sz="2800" dirty="0" smtClean="0"/>
              <a:t> </a:t>
            </a:r>
            <a:r>
              <a:rPr lang="en-US" sz="2800" dirty="0" smtClean="0"/>
              <a:t>								</a:t>
            </a:r>
            <a:r>
              <a:rPr lang="en-US" sz="2800" dirty="0" err="1" smtClean="0"/>
              <a:t>cleavage:it</a:t>
            </a:r>
            <a:r>
              <a:rPr lang="en-US" sz="2800" dirty="0" smtClean="0"/>
              <a:t> is crystal like</a:t>
            </a:r>
            <a:r>
              <a:rPr lang="en-US" sz="2800" dirty="0" smtClean="0"/>
              <a:t>											</a:t>
            </a: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smtClean="0"/>
              <a:t>:rubies are worth 100.000 per carat</a:t>
            </a:r>
            <a:r>
              <a:rPr lang="en-US" sz="2800" dirty="0" smtClean="0"/>
              <a:t>								</a:t>
            </a:r>
            <a:r>
              <a:rPr lang="en-US" sz="2800" dirty="0" smtClean="0"/>
              <a:t>:</a:t>
            </a:r>
            <a:r>
              <a:rPr lang="en-US" sz="2800" dirty="0" err="1" smtClean="0"/>
              <a:t>colour</a:t>
            </a:r>
            <a:r>
              <a:rPr lang="en-US" sz="2800" dirty="0" smtClean="0"/>
              <a:t>	</a:t>
            </a:r>
            <a:r>
              <a:rPr lang="en-US" sz="2800" dirty="0" err="1" smtClean="0"/>
              <a:t>pink,blood</a:t>
            </a:r>
            <a:r>
              <a:rPr lang="en-US" sz="2800" dirty="0" smtClean="0"/>
              <a:t> red</a:t>
            </a:r>
            <a:r>
              <a:rPr lang="en-US" sz="2800" dirty="0" smtClean="0"/>
              <a:t>													</a:t>
            </a:r>
            <a:r>
              <a:rPr lang="en-US" sz="2800" dirty="0" smtClean="0"/>
              <a:t>:</a:t>
            </a:r>
            <a:r>
              <a:rPr lang="en-US" sz="2800" dirty="0" err="1" smtClean="0"/>
              <a:t>rubys</a:t>
            </a:r>
            <a:r>
              <a:rPr lang="en-US" sz="2800" dirty="0" smtClean="0"/>
              <a:t> are also used for rail framework</a:t>
            </a:r>
            <a:r>
              <a:rPr lang="en-US" sz="2800" dirty="0" smtClean="0"/>
              <a:t>																						</a:t>
            </a:r>
            <a:r>
              <a:rPr lang="en-US" sz="2800" dirty="0" err="1" smtClean="0"/>
              <a:t>hardness:</a:t>
            </a:r>
            <a:r>
              <a:rPr lang="en-US" sz="2800" dirty="0" err="1" smtClean="0"/>
              <a:t>Rubies</a:t>
            </a:r>
            <a:r>
              <a:rPr lang="en-US" sz="2800" dirty="0" smtClean="0"/>
              <a:t> </a:t>
            </a:r>
            <a:r>
              <a:rPr lang="en-US" sz="2800" dirty="0"/>
              <a:t>have a hardness of 9.0 on the Mohs scale of mineral hardness. Among the natural gems only </a:t>
            </a:r>
            <a:r>
              <a:rPr lang="en-US" sz="2800" dirty="0" err="1"/>
              <a:t>moissanite</a:t>
            </a:r>
            <a:r>
              <a:rPr lang="en-US" sz="2800" dirty="0"/>
              <a:t> and diamond are harder, with diamond having a Mohs hardness of 10.0 and </a:t>
            </a:r>
            <a:r>
              <a:rPr lang="en-US" sz="2800" dirty="0" err="1"/>
              <a:t>moissanite</a:t>
            </a:r>
            <a:r>
              <a:rPr lang="en-US" sz="2800" dirty="0"/>
              <a:t> falling somewhere in between corundum (ruby) and diamond in hardness.</a:t>
            </a:r>
            <a:r>
              <a:rPr lang="en-US" sz="2800" dirty="0" smtClean="0"/>
              <a:t>																																														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9" y="411551"/>
            <a:ext cx="644432" cy="691684"/>
          </a:xfrm>
          <a:prstGeom prst="rect">
            <a:avLst/>
          </a:prstGeom>
        </p:spPr>
      </p:pic>
      <p:sp>
        <p:nvSpPr>
          <p:cNvPr id="3" name="AutoShape 2" descr="Image result for what does a ruby look like when brok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9" y="1463406"/>
            <a:ext cx="644432" cy="731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34" y="2660709"/>
            <a:ext cx="677104" cy="67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5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0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6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9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3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8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FFFFFF"/>
      </a:dk1>
      <a:lt1>
        <a:sysClr val="window" lastClr="000000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</TotalTime>
  <Words>0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                                                                                                                                                                                                                                                lustre                                                                                                                      lustre (shininess) vitreous of adamantine                            :my birthstone is minend in russia,Australia and many       more place                  cleavage:it is crystal like                :rubies are worth 100.000 per carat        :colour pink,blood red             :rubys are also used for rail framework                      hardness:Rubies have a hardness of 9.0 on the Mohs scale of mineral hardness. Among the natural gems only moissanite and diamond are harder, with diamond having a Mohs hardness of 10.0 and moissanite falling somewhere in between corundum (ruby) and diamond in hardness.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Lustre (Shininess)</dc:title>
  <dc:creator>McLean, Matthew</dc:creator>
  <cp:lastModifiedBy>McLean, Matthew</cp:lastModifiedBy>
  <cp:revision>6</cp:revision>
  <dcterms:created xsi:type="dcterms:W3CDTF">2018-06-08T13:42:04Z</dcterms:created>
  <dcterms:modified xsi:type="dcterms:W3CDTF">2018-06-12T15:01:57Z</dcterms:modified>
</cp:coreProperties>
</file>