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35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7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04" y="306840"/>
            <a:ext cx="5353050" cy="34575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59877" y="415209"/>
            <a:ext cx="450797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My birthstone is </a:t>
            </a:r>
            <a:r>
              <a:rPr lang="en-US" sz="3200" dirty="0" err="1" smtClean="0">
                <a:solidFill>
                  <a:srgbClr val="FF0000"/>
                </a:solidFill>
              </a:rPr>
              <a:t>amethust</a:t>
            </a:r>
            <a:r>
              <a:rPr lang="en-US" sz="3200" dirty="0" smtClean="0">
                <a:solidFill>
                  <a:srgbClr val="FF0000"/>
                </a:solidFill>
              </a:rPr>
              <a:t> its purple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It a little glassy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It is hard the shape is circle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Its only worth a 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couple </a:t>
            </a:r>
            <a:r>
              <a:rPr lang="en-US" sz="3200" dirty="0" smtClean="0">
                <a:solidFill>
                  <a:srgbClr val="FF0000"/>
                </a:solidFill>
              </a:rPr>
              <a:t>of dollars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U can find it at the pond shops and </a:t>
            </a:r>
            <a:r>
              <a:rPr lang="en-US" sz="3200" dirty="0" smtClean="0">
                <a:solidFill>
                  <a:srgbClr val="FF0000"/>
                </a:solidFill>
              </a:rPr>
              <a:t>they us it for jewley.it is mined in Siberia.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0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</TotalTime>
  <Words>44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Wisp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Curran, Theodore</dc:creator>
  <cp:lastModifiedBy>Curran, Theodore</cp:lastModifiedBy>
  <cp:revision>7</cp:revision>
  <dcterms:created xsi:type="dcterms:W3CDTF">2018-06-11T14:29:05Z</dcterms:created>
  <dcterms:modified xsi:type="dcterms:W3CDTF">2018-06-12T14:59:36Z</dcterms:modified>
</cp:coreProperties>
</file>