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730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1406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363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336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59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6568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15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736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560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72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8746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C01F0-67AF-4DCA-829E-3A83F798F6A2}" type="datetimeFigureOut">
              <a:rPr lang="en-CA" smtClean="0"/>
              <a:t>2018-01-12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0C09B-3B01-4801-A85B-A70B1AB941A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245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4677" y="1896086"/>
            <a:ext cx="9144000" cy="2387600"/>
          </a:xfrm>
        </p:spPr>
        <p:txBody>
          <a:bodyPr>
            <a:noAutofit/>
          </a:bodyPr>
          <a:lstStyle/>
          <a:p>
            <a:r>
              <a:rPr lang="en-CA" sz="9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Comment </a:t>
            </a:r>
            <a:r>
              <a:rPr lang="en-CA" sz="96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est</a:t>
            </a:r>
            <a:r>
              <a:rPr lang="en-CA" sz="9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</a:t>
            </a:r>
            <a:r>
              <a:rPr lang="en-CA" sz="96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ce</a:t>
            </a:r>
            <a:r>
              <a:rPr lang="en-CA" sz="9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que les </a:t>
            </a:r>
            <a:r>
              <a:rPr lang="en-CA" sz="96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plages</a:t>
            </a:r>
            <a:r>
              <a:rPr lang="en-CA" sz="9600" dirty="0" smtClean="0">
                <a:solidFill>
                  <a:schemeClr val="bg1"/>
                </a:solidFill>
                <a:latin typeface="Bell MT" panose="02020503060305020303" pitchFamily="18" charset="0"/>
              </a:rPr>
              <a:t> se </a:t>
            </a:r>
            <a:r>
              <a:rPr lang="en-CA" sz="9600" dirty="0" err="1" smtClean="0">
                <a:solidFill>
                  <a:schemeClr val="bg1"/>
                </a:solidFill>
                <a:latin typeface="Bell MT" panose="02020503060305020303" pitchFamily="18" charset="0"/>
              </a:rPr>
              <a:t>forment</a:t>
            </a:r>
            <a:endParaRPr lang="en-CA" sz="9600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36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1) les </a:t>
            </a:r>
            <a:r>
              <a:rPr lang="en-CA" sz="4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vagues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frappent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la cote et </a:t>
            </a:r>
            <a:r>
              <a:rPr lang="en-CA" sz="4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arrachent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les </a:t>
            </a:r>
            <a:r>
              <a:rPr lang="en-CA" sz="4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roches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(erosion) et les fragments de </a:t>
            </a:r>
            <a:r>
              <a:rPr lang="en-CA" sz="4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roches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tombent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b="1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dans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b="1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la mer. </a:t>
            </a:r>
            <a:endParaRPr lang="en-CA" sz="4400" b="1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11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2) la force de la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mer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font les fragments de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roche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de se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frotter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un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contre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l’autre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 Les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roche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brisent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en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petit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cailoux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puis</a:t>
            </a:r>
            <a:r>
              <a:rPr lang="en-CA" sz="4400" dirty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grains de sable.</a:t>
            </a:r>
            <a:endParaRPr lang="en-CA" sz="4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6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3) les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vagues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transportent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les grains de sable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jusqu’a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la cote et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forment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 des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plages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dans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les </a:t>
            </a:r>
            <a:r>
              <a:rPr lang="en-CA" sz="4400" dirty="0" err="1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baies</a:t>
            </a:r>
            <a:r>
              <a:rPr lang="en-CA" sz="4400" dirty="0" smtClean="0">
                <a:solidFill>
                  <a:schemeClr val="bg1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  <a:endParaRPr lang="en-CA" sz="4400" dirty="0">
              <a:solidFill>
                <a:schemeClr val="bg1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21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82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Bell MT</vt:lpstr>
      <vt:lpstr>Calibri</vt:lpstr>
      <vt:lpstr>Calibri Light</vt:lpstr>
      <vt:lpstr>Office Theme</vt:lpstr>
      <vt:lpstr>Comment est ce que les plages se forment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est ce que les plages se forment</dc:title>
  <dc:creator>Miner, Aidan</dc:creator>
  <cp:lastModifiedBy>Miner, Aidan</cp:lastModifiedBy>
  <cp:revision>7</cp:revision>
  <dcterms:created xsi:type="dcterms:W3CDTF">2018-01-10T15:09:39Z</dcterms:created>
  <dcterms:modified xsi:type="dcterms:W3CDTF">2018-01-12T14:03:02Z</dcterms:modified>
</cp:coreProperties>
</file>