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4108-B979-4747-9BFB-B5D017B6A830}" type="datetimeFigureOut">
              <a:rPr lang="en-CA" smtClean="0"/>
              <a:t>2018-01-12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AA9C-283F-4BD5-A9B7-6DE2984EBD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0490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4108-B979-4747-9BFB-B5D017B6A830}" type="datetimeFigureOut">
              <a:rPr lang="en-CA" smtClean="0"/>
              <a:t>2018-01-12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AA9C-283F-4BD5-A9B7-6DE2984EBD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019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4108-B979-4747-9BFB-B5D017B6A830}" type="datetimeFigureOut">
              <a:rPr lang="en-CA" smtClean="0"/>
              <a:t>2018-01-12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AA9C-283F-4BD5-A9B7-6DE2984EBD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020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4108-B979-4747-9BFB-B5D017B6A830}" type="datetimeFigureOut">
              <a:rPr lang="en-CA" smtClean="0"/>
              <a:t>2018-01-12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AA9C-283F-4BD5-A9B7-6DE2984EBD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376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4108-B979-4747-9BFB-B5D017B6A830}" type="datetimeFigureOut">
              <a:rPr lang="en-CA" smtClean="0"/>
              <a:t>2018-01-12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AA9C-283F-4BD5-A9B7-6DE2984EBD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437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4108-B979-4747-9BFB-B5D017B6A830}" type="datetimeFigureOut">
              <a:rPr lang="en-CA" smtClean="0"/>
              <a:t>2018-01-12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AA9C-283F-4BD5-A9B7-6DE2984EBD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658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4108-B979-4747-9BFB-B5D017B6A830}" type="datetimeFigureOut">
              <a:rPr lang="en-CA" smtClean="0"/>
              <a:t>2018-01-12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AA9C-283F-4BD5-A9B7-6DE2984EBD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562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4108-B979-4747-9BFB-B5D017B6A830}" type="datetimeFigureOut">
              <a:rPr lang="en-CA" smtClean="0"/>
              <a:t>2018-01-12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AA9C-283F-4BD5-A9B7-6DE2984EBD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464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4108-B979-4747-9BFB-B5D017B6A830}" type="datetimeFigureOut">
              <a:rPr lang="en-CA" smtClean="0"/>
              <a:t>2018-01-12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AA9C-283F-4BD5-A9B7-6DE2984EBD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222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4108-B979-4747-9BFB-B5D017B6A830}" type="datetimeFigureOut">
              <a:rPr lang="en-CA" smtClean="0"/>
              <a:t>2018-01-12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AA9C-283F-4BD5-A9B7-6DE2984EBD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323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4108-B979-4747-9BFB-B5D017B6A830}" type="datetimeFigureOut">
              <a:rPr lang="en-CA" smtClean="0"/>
              <a:t>2018-01-12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AA9C-283F-4BD5-A9B7-6DE2984EBD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460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A4108-B979-4747-9BFB-B5D017B6A830}" type="datetimeFigureOut">
              <a:rPr lang="en-CA" smtClean="0"/>
              <a:t>2018-01-12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CAA9C-283F-4BD5-A9B7-6DE2984EBD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996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5335"/>
            <a:ext cx="2362201" cy="20026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498" y="2427666"/>
            <a:ext cx="2857502" cy="2427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838200"/>
            <a:ext cx="4889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solidFill>
                  <a:schemeClr val="accent2"/>
                </a:solidFill>
              </a:rPr>
              <a:t>Comment est ce que les plages se forment ?</a:t>
            </a:r>
            <a:endParaRPr lang="en-CA" sz="3600" dirty="0">
              <a:solidFill>
                <a:schemeClr val="accent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498" y="0"/>
            <a:ext cx="2857502" cy="24256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498" y="4855333"/>
            <a:ext cx="2857502" cy="2002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362201" cy="17811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781175"/>
            <a:ext cx="2362201" cy="307415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99268" y="2884868"/>
            <a:ext cx="41341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chemeClr val="accent2"/>
                </a:solidFill>
              </a:rPr>
              <a:t>1)Les vagues frappent le cote et arrachent les roches et les fragments de roches tombent dans le mer.</a:t>
            </a:r>
          </a:p>
          <a:p>
            <a:endParaRPr lang="en-CA" sz="2000" dirty="0">
              <a:solidFill>
                <a:schemeClr val="accent2"/>
              </a:solidFill>
            </a:endParaRPr>
          </a:p>
          <a:p>
            <a:r>
              <a:rPr lang="en-CA" sz="2000" dirty="0" smtClean="0">
                <a:solidFill>
                  <a:schemeClr val="accent2"/>
                </a:solidFill>
              </a:rPr>
              <a:t>2)La force de la mer font les fragments de roche de se frotter un contre lautre les roches brisent en petits  cailloux puis en grains de sable</a:t>
            </a:r>
          </a:p>
          <a:p>
            <a:endParaRPr lang="en-CA" sz="2000" dirty="0">
              <a:solidFill>
                <a:schemeClr val="accent2"/>
              </a:solidFill>
            </a:endParaRPr>
          </a:p>
          <a:p>
            <a:r>
              <a:rPr lang="en-CA" sz="2000" dirty="0" smtClean="0">
                <a:solidFill>
                  <a:schemeClr val="accent2"/>
                </a:solidFill>
              </a:rPr>
              <a:t>3)Les vagues transportent les grains de sable jusqua la cote et forment des plages dans les baies</a:t>
            </a:r>
            <a:endParaRPr lang="en-CA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16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72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Hwang Clancy, Michael</dc:creator>
  <cp:lastModifiedBy>Moran, Matthew</cp:lastModifiedBy>
  <cp:revision>6</cp:revision>
  <dcterms:created xsi:type="dcterms:W3CDTF">2018-01-10T15:01:33Z</dcterms:created>
  <dcterms:modified xsi:type="dcterms:W3CDTF">2018-01-12T13:33:00Z</dcterms:modified>
</cp:coreProperties>
</file>