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6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8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5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6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est-ce que les plages se forment?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1. Le </a:t>
            </a:r>
            <a:r>
              <a:rPr lang="fr-CA" dirty="0" smtClean="0"/>
              <a:t>plage est forment par les </a:t>
            </a:r>
            <a:r>
              <a:rPr lang="fr-CA" dirty="0" smtClean="0"/>
              <a:t>vagues </a:t>
            </a:r>
            <a:r>
              <a:rPr lang="fr-CA" dirty="0" smtClean="0"/>
              <a:t>que frappent </a:t>
            </a:r>
            <a:r>
              <a:rPr lang="fr-CA" dirty="0" smtClean="0"/>
              <a:t>le </a:t>
            </a:r>
            <a:r>
              <a:rPr lang="fr-CA" dirty="0" smtClean="0"/>
              <a:t>cote et arrachement les roches(</a:t>
            </a:r>
            <a:r>
              <a:rPr lang="fr-CA" dirty="0" err="1" smtClean="0"/>
              <a:t>erosion</a:t>
            </a:r>
            <a:r>
              <a:rPr lang="fr-CA" dirty="0" smtClean="0"/>
              <a:t>) et les fragment de </a:t>
            </a:r>
            <a:r>
              <a:rPr lang="fr-CA" dirty="0" smtClean="0"/>
              <a:t>roches </a:t>
            </a:r>
            <a:r>
              <a:rPr lang="fr-CA" dirty="0" smtClean="0"/>
              <a:t>tombent dans le mer</a:t>
            </a:r>
            <a:r>
              <a:rPr lang="fr-CA" dirty="0" smtClean="0"/>
              <a:t>.</a:t>
            </a:r>
          </a:p>
          <a:p>
            <a:r>
              <a:rPr lang="fr-CA" dirty="0" smtClean="0"/>
              <a:t>2. La </a:t>
            </a:r>
            <a:r>
              <a:rPr lang="fr-CA" dirty="0" smtClean="0"/>
              <a:t>force de la mer fonts le fragment de roche de se frotter un contre l’autre les roches brisent en petits cailloux puis en grains de </a:t>
            </a:r>
            <a:r>
              <a:rPr lang="fr-CA" dirty="0" smtClean="0"/>
              <a:t>sable.</a:t>
            </a:r>
          </a:p>
          <a:p>
            <a:r>
              <a:rPr lang="fr-CA" dirty="0" smtClean="0"/>
              <a:t>3. Les </a:t>
            </a:r>
            <a:r>
              <a:rPr lang="fr-CA" dirty="0" smtClean="0"/>
              <a:t>vagues transport les grain de sable jusqu'à la cote et forment des plages dans le baies</a:t>
            </a:r>
            <a:r>
              <a:rPr lang="fr-CA" dirty="0" smtClean="0"/>
              <a:t>.</a:t>
            </a:r>
          </a:p>
          <a:p>
            <a:r>
              <a:rPr lang="fr-CA" dirty="0" smtClean="0"/>
              <a:t>Ci ce est comme </a:t>
            </a:r>
            <a:r>
              <a:rPr lang="fr-CA" dirty="0"/>
              <a:t> </a:t>
            </a:r>
            <a:r>
              <a:rPr lang="fr-CA" dirty="0" smtClean="0"/>
              <a:t>les plages </a:t>
            </a:r>
            <a:r>
              <a:rPr lang="fr-CA" smtClean="0"/>
              <a:t>est forment.</a:t>
            </a:r>
            <a:endParaRPr lang="fr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78" y="4817533"/>
            <a:ext cx="2720622" cy="2040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7" y="5702829"/>
            <a:ext cx="2310342" cy="115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16" y="5837766"/>
            <a:ext cx="1582033" cy="10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95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Comment est-ce que les plages se forment?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est-ce que les plages se forment?</dc:title>
  <dc:creator>Moran, Matthew</dc:creator>
  <cp:lastModifiedBy>Moran, Matthew</cp:lastModifiedBy>
  <cp:revision>5</cp:revision>
  <dcterms:created xsi:type="dcterms:W3CDTF">2018-01-10T14:56:01Z</dcterms:created>
  <dcterms:modified xsi:type="dcterms:W3CDTF">2018-01-12T13:39:59Z</dcterms:modified>
</cp:coreProperties>
</file>