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20462" y="5257799"/>
            <a:ext cx="3219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20" t="-168" r="520" b="168"/>
          <a:stretch/>
        </p:blipFill>
        <p:spPr>
          <a:xfrm>
            <a:off x="-90152" y="1"/>
            <a:ext cx="1228215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>
                <a:latin typeface="Bauhaus 93" panose="04030905020B02020C02" pitchFamily="82" charset="0"/>
              </a:rPr>
              <a:t>Comment </a:t>
            </a:r>
            <a:r>
              <a:rPr lang="fr-CA" dirty="0" smtClean="0">
                <a:latin typeface="Bauhaus 93" panose="04030905020B02020C02" pitchFamily="82" charset="0"/>
              </a:rPr>
              <a:t>est-ce que les plages se forment</a:t>
            </a:r>
            <a:endParaRPr lang="en-CA" dirty="0">
              <a:latin typeface="Bauhaus 93" panose="04030905020B02020C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CA" dirty="0" smtClean="0">
                <a:solidFill>
                  <a:schemeClr val="tx1"/>
                </a:solidFill>
                <a:latin typeface="Bauhaus 93" panose="04030905020B02020C02" pitchFamily="82" charset="0"/>
              </a:rPr>
              <a:t>les vagues </a:t>
            </a:r>
            <a:r>
              <a:rPr lang="fr-CA" dirty="0" smtClean="0">
                <a:solidFill>
                  <a:schemeClr val="tx1"/>
                </a:solidFill>
                <a:latin typeface="Bauhaus 93" panose="04030905020B02020C02" pitchFamily="82" charset="0"/>
              </a:rPr>
              <a:t>frappent</a:t>
            </a:r>
            <a:r>
              <a:rPr lang="en-CA" dirty="0" smtClean="0">
                <a:solidFill>
                  <a:schemeClr val="tx1"/>
                </a:solidFill>
                <a:latin typeface="Bauhaus 93" panose="04030905020B02020C02" pitchFamily="82" charset="0"/>
              </a:rPr>
              <a:t> le cote </a:t>
            </a:r>
            <a:r>
              <a:rPr lang="fr-CA" dirty="0" smtClean="0">
                <a:solidFill>
                  <a:schemeClr val="tx1"/>
                </a:solidFill>
                <a:latin typeface="Bauhaus 93" panose="04030905020B02020C02" pitchFamily="82" charset="0"/>
              </a:rPr>
              <a:t>pour année et année et le roche a éroder et tombe dans la vagues et continue de </a:t>
            </a:r>
            <a:r>
              <a:rPr lang="fr-CA" dirty="0" smtClean="0">
                <a:solidFill>
                  <a:schemeClr val="tx1"/>
                </a:solidFill>
                <a:latin typeface="Bauhaus 93" panose="04030905020B02020C02" pitchFamily="82" charset="0"/>
              </a:rPr>
              <a:t>éroder. </a:t>
            </a:r>
            <a:r>
              <a:rPr lang="fr-CA" dirty="0" smtClean="0">
                <a:solidFill>
                  <a:schemeClr val="tx1"/>
                </a:solidFill>
                <a:latin typeface="Bauhaus 93" panose="04030905020B02020C02" pitchFamily="82" charset="0"/>
              </a:rPr>
              <a:t>les </a:t>
            </a:r>
            <a:r>
              <a:rPr lang="fr-CA" dirty="0" smtClean="0">
                <a:solidFill>
                  <a:schemeClr val="tx1"/>
                </a:solidFill>
                <a:latin typeface="Bauhaus 93" panose="04030905020B02020C02" pitchFamily="82" charset="0"/>
              </a:rPr>
              <a:t>vagues est forme les roche dans fragments et forme le sabl</a:t>
            </a:r>
            <a:r>
              <a:rPr lang="fr-CA" dirty="0" smtClean="0">
                <a:solidFill>
                  <a:schemeClr val="tx1"/>
                </a:solidFill>
                <a:latin typeface="Bauhaus 93" panose="04030905020B02020C02" pitchFamily="82" charset="0"/>
              </a:rPr>
              <a:t>e et les vagues bouche le sable a la cote et forme la plages.</a:t>
            </a:r>
            <a:endParaRPr lang="en-CA" dirty="0">
              <a:solidFill>
                <a:schemeClr val="tx1"/>
              </a:solidFill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54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64</TotalTime>
  <Words>57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Bauhaus 93</vt:lpstr>
      <vt:lpstr>Tw Cen MT</vt:lpstr>
      <vt:lpstr>Droplet</vt:lpstr>
      <vt:lpstr>Comment est-ce que les plages se forment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est-ce que les plages se forment</dc:title>
  <dc:creator>Dickson, Noah</dc:creator>
  <cp:lastModifiedBy>Dickson, Noah</cp:lastModifiedBy>
  <cp:revision>9</cp:revision>
  <dcterms:created xsi:type="dcterms:W3CDTF">2018-01-10T15:00:39Z</dcterms:created>
  <dcterms:modified xsi:type="dcterms:W3CDTF">2018-01-12T13:44:13Z</dcterms:modified>
</cp:coreProperties>
</file>