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F434-ECA4-441D-8F01-D340576456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B4C4-F36A-4B08-BFED-1B4081A4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6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F434-ECA4-441D-8F01-D340576456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B4C4-F36A-4B08-BFED-1B4081A4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2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F434-ECA4-441D-8F01-D340576456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B4C4-F36A-4B08-BFED-1B4081A4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8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F434-ECA4-441D-8F01-D340576456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B4C4-F36A-4B08-BFED-1B4081A4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4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F434-ECA4-441D-8F01-D340576456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B4C4-F36A-4B08-BFED-1B4081A4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8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F434-ECA4-441D-8F01-D340576456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B4C4-F36A-4B08-BFED-1B4081A4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5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F434-ECA4-441D-8F01-D340576456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B4C4-F36A-4B08-BFED-1B4081A4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4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F434-ECA4-441D-8F01-D340576456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B4C4-F36A-4B08-BFED-1B4081A4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F434-ECA4-441D-8F01-D340576456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B4C4-F36A-4B08-BFED-1B4081A4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7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F434-ECA4-441D-8F01-D340576456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B4C4-F36A-4B08-BFED-1B4081A4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0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F434-ECA4-441D-8F01-D340576456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B4C4-F36A-4B08-BFED-1B4081A4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8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DF434-ECA4-441D-8F01-D340576456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AB4C4-F36A-4B08-BFED-1B4081A4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2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79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246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Province of New Brunswick -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Gilks, Kimberly (ASD-N)</dc:creator>
  <cp:lastModifiedBy>Gilks, Kimberly (ASD-N)</cp:lastModifiedBy>
  <cp:revision>1</cp:revision>
  <dcterms:created xsi:type="dcterms:W3CDTF">2015-11-03T21:59:08Z</dcterms:created>
  <dcterms:modified xsi:type="dcterms:W3CDTF">2015-11-03T21:59:25Z</dcterms:modified>
</cp:coreProperties>
</file>