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1C5E"/>
    <a:srgbClr val="82BC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63" autoAdjust="0"/>
    <p:restoredTop sz="94660"/>
  </p:normalViewPr>
  <p:slideViewPr>
    <p:cSldViewPr>
      <p:cViewPr varScale="1">
        <p:scale>
          <a:sx n="103" d="100"/>
          <a:sy n="103" d="100"/>
        </p:scale>
        <p:origin x="4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F4FF-11DB-455A-994D-FB69617D4A1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AEC-D670-499F-8009-31455E74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2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F4FF-11DB-455A-994D-FB69617D4A1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AEC-D670-499F-8009-31455E74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78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F4FF-11DB-455A-994D-FB69617D4A1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AEC-D670-499F-8009-31455E74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4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F4FF-11DB-455A-994D-FB69617D4A1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AEC-D670-499F-8009-31455E74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2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F4FF-11DB-455A-994D-FB69617D4A1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AEC-D670-499F-8009-31455E74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78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F4FF-11DB-455A-994D-FB69617D4A1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AEC-D670-499F-8009-31455E74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3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F4FF-11DB-455A-994D-FB69617D4A1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AEC-D670-499F-8009-31455E74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7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F4FF-11DB-455A-994D-FB69617D4A1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AEC-D670-499F-8009-31455E74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19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F4FF-11DB-455A-994D-FB69617D4A1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AEC-D670-499F-8009-31455E74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4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F4FF-11DB-455A-994D-FB69617D4A1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AEC-D670-499F-8009-31455E74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F4FF-11DB-455A-994D-FB69617D4A1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1EAEC-D670-499F-8009-31455E74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5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9F4FF-11DB-455A-994D-FB69617D4A12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1EAEC-D670-499F-8009-31455E748E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42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5562600" y="74791"/>
            <a:ext cx="3352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421C5E"/>
                </a:solidFill>
                <a:latin typeface="Berlin Sans FB Demi" panose="020E0802020502020306" pitchFamily="34" charset="0"/>
              </a:rPr>
              <a:t>How To Order</a:t>
            </a:r>
            <a:endParaRPr lang="en-US" sz="3200" dirty="0">
              <a:solidFill>
                <a:srgbClr val="421C5E"/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0" y="5910809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421C5E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Should you require a credit due to illness, please know our credit policy requires that we be notified  by email through our comment section no later than the same day by 9:00am.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10" b="1015"/>
          <a:stretch/>
        </p:blipFill>
        <p:spPr bwMode="auto">
          <a:xfrm>
            <a:off x="5334000" y="659566"/>
            <a:ext cx="3886200" cy="476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01"/>
          <a:stretch/>
        </p:blipFill>
        <p:spPr>
          <a:xfrm>
            <a:off x="-76200" y="0"/>
            <a:ext cx="5105400" cy="62338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77349" y="2874431"/>
            <a:ext cx="8153400" cy="1081831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4038600" y="5791200"/>
            <a:ext cx="914400" cy="94022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277" b="87595"/>
          <a:stretch/>
        </p:blipFill>
        <p:spPr bwMode="auto">
          <a:xfrm>
            <a:off x="2142391" y="6232122"/>
            <a:ext cx="2505809" cy="549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552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 Demi</vt:lpstr>
      <vt:lpstr>Calibri</vt:lpstr>
      <vt:lpstr>Cambria Math</vt:lpstr>
      <vt:lpstr>Office Theme</vt:lpstr>
      <vt:lpstr>PowerPoint Presentation</vt:lpstr>
    </vt:vector>
  </TitlesOfParts>
  <Company>Compass Group Canada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Rafuse, Tanya</dc:creator>
  <cp:lastModifiedBy>Erb, Darlene</cp:lastModifiedBy>
  <cp:revision>15</cp:revision>
  <cp:lastPrinted>2016-08-31T12:48:50Z</cp:lastPrinted>
  <dcterms:created xsi:type="dcterms:W3CDTF">2015-08-26T18:23:58Z</dcterms:created>
  <dcterms:modified xsi:type="dcterms:W3CDTF">2016-08-31T21:40:54Z</dcterms:modified>
</cp:coreProperties>
</file>