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Name of My Project"/>
          <p:cNvSpPr txBox="1"/>
          <p:nvPr>
            <p:ph type="ctrTitle"/>
          </p:nvPr>
        </p:nvSpPr>
        <p:spPr>
          <a:prstGeom prst="rect">
            <a:avLst/>
          </a:prstGeom>
        </p:spPr>
        <p:txBody>
          <a:bodyPr/>
          <a:lstStyle/>
          <a:p>
            <a:pPr/>
            <a:r>
              <a:t>Name of My Project</a:t>
            </a:r>
          </a:p>
        </p:txBody>
      </p:sp>
      <p:sp>
        <p:nvSpPr>
          <p:cNvPr id="120" name="Your Name"/>
          <p:cNvSpPr txBox="1"/>
          <p:nvPr>
            <p:ph type="subTitle" sz="quarter" idx="1"/>
          </p:nvPr>
        </p:nvSpPr>
        <p:spPr>
          <a:prstGeom prst="rect">
            <a:avLst/>
          </a:prstGeom>
        </p:spPr>
        <p:txBody>
          <a:bodyPr/>
          <a:lstStyle/>
          <a:p>
            <a:pPr/>
            <a:r>
              <a:t>Your Name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Your instructions:…"/>
          <p:cNvSpPr txBox="1"/>
          <p:nvPr>
            <p:ph type="body" idx="1"/>
          </p:nvPr>
        </p:nvSpPr>
        <p:spPr>
          <a:prstGeom prst="rect">
            <a:avLst/>
          </a:prstGeom>
        </p:spPr>
        <p:txBody>
          <a:bodyPr/>
          <a:lstStyle/>
          <a:p>
            <a:pPr/>
            <a:r>
              <a:t>Your instructions:</a:t>
            </a:r>
          </a:p>
          <a:p>
            <a:pPr/>
            <a:r>
              <a:t>Each slide one of the components of your project.  Your job is to use the information on the slide to add in your own answer.  Please make sure to erase any scaffolds, notes or hints that I provided and keep only your answers on the slides.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Testable Question"/>
          <p:cNvSpPr txBox="1"/>
          <p:nvPr>
            <p:ph type="title"/>
          </p:nvPr>
        </p:nvSpPr>
        <p:spPr>
          <a:prstGeom prst="rect">
            <a:avLst/>
          </a:prstGeom>
        </p:spPr>
        <p:txBody>
          <a:bodyPr/>
          <a:lstStyle/>
          <a:p>
            <a:pPr/>
            <a:r>
              <a:t>Testable Question</a:t>
            </a:r>
          </a:p>
        </p:txBody>
      </p:sp>
      <p:sp>
        <p:nvSpPr>
          <p:cNvPr id="125" name="Using one of the scaffolds:…"/>
          <p:cNvSpPr txBox="1"/>
          <p:nvPr>
            <p:ph type="body" idx="1"/>
          </p:nvPr>
        </p:nvSpPr>
        <p:spPr>
          <a:prstGeom prst="rect">
            <a:avLst/>
          </a:prstGeom>
        </p:spPr>
        <p:txBody>
          <a:bodyPr/>
          <a:lstStyle/>
          <a:p>
            <a:pPr/>
            <a:r>
              <a:t>Using one of the scaffolds:</a:t>
            </a:r>
          </a:p>
          <a:p>
            <a:pPr lvl="1"/>
            <a:r>
              <a:t>Does changing ___ affect ____?</a:t>
            </a:r>
          </a:p>
          <a:p>
            <a:pPr lvl="1"/>
            <a:r>
              <a:t>How does changing ___ affect ___?</a:t>
            </a:r>
          </a:p>
          <a:p>
            <a:pPr lvl="1"/>
            <a:r>
              <a:t>If we change ___ does it affect ____?</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Hypothesis"/>
          <p:cNvSpPr txBox="1"/>
          <p:nvPr>
            <p:ph type="title"/>
          </p:nvPr>
        </p:nvSpPr>
        <p:spPr>
          <a:prstGeom prst="rect">
            <a:avLst/>
          </a:prstGeom>
        </p:spPr>
        <p:txBody>
          <a:bodyPr/>
          <a:lstStyle/>
          <a:p>
            <a:pPr/>
            <a:r>
              <a:t>Hypothesis</a:t>
            </a:r>
          </a:p>
        </p:txBody>
      </p:sp>
      <p:sp>
        <p:nvSpPr>
          <p:cNvPr id="128" name="Make sure your hypothesis is testable and falsifiable.…"/>
          <p:cNvSpPr txBox="1"/>
          <p:nvPr>
            <p:ph type="body" idx="1"/>
          </p:nvPr>
        </p:nvSpPr>
        <p:spPr>
          <a:prstGeom prst="rect">
            <a:avLst/>
          </a:prstGeom>
        </p:spPr>
        <p:txBody>
          <a:bodyPr/>
          <a:lstStyle/>
          <a:p>
            <a:pPr/>
            <a:r>
              <a:t>Make sure your hypothesis is testable and falsifiable.</a:t>
            </a:r>
          </a:p>
          <a:p>
            <a:pPr/>
            <a:r>
              <a:t>If the ___ is _____, then the ____ will _______, because __</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Variables"/>
          <p:cNvSpPr txBox="1"/>
          <p:nvPr>
            <p:ph type="title"/>
          </p:nvPr>
        </p:nvSpPr>
        <p:spPr>
          <a:prstGeom prst="rect">
            <a:avLst/>
          </a:prstGeom>
        </p:spPr>
        <p:txBody>
          <a:bodyPr/>
          <a:lstStyle/>
          <a:p>
            <a:pPr/>
            <a:r>
              <a:t>Variables</a:t>
            </a:r>
          </a:p>
        </p:txBody>
      </p:sp>
      <p:sp>
        <p:nvSpPr>
          <p:cNvPr id="131" name="Independent Variable…"/>
          <p:cNvSpPr txBox="1"/>
          <p:nvPr>
            <p:ph type="body" idx="1"/>
          </p:nvPr>
        </p:nvSpPr>
        <p:spPr>
          <a:prstGeom prst="rect">
            <a:avLst/>
          </a:prstGeom>
        </p:spPr>
        <p:txBody>
          <a:bodyPr numCol="2" spcCol="554990"/>
          <a:lstStyle/>
          <a:p>
            <a:pPr/>
            <a:r>
              <a:t>Independent Variable </a:t>
            </a:r>
          </a:p>
          <a:p>
            <a:pPr/>
            <a:r>
              <a:t>Dependent Variable</a:t>
            </a:r>
          </a:p>
          <a:p>
            <a:pPr/>
          </a:p>
          <a:p>
            <a:pPr/>
            <a:r>
              <a:t>Controlled Variables</a:t>
            </a:r>
          </a:p>
          <a:p>
            <a:pPr/>
            <a:r>
              <a:t>Controlled Variables</a:t>
            </a:r>
          </a:p>
          <a:p>
            <a:pPr/>
            <a:r>
              <a:t>Controlled Variables</a:t>
            </a:r>
          </a:p>
          <a:p>
            <a:pPr/>
            <a:r>
              <a:t>Controlled Variables</a:t>
            </a:r>
          </a:p>
          <a:p>
            <a:pPr/>
            <a:r>
              <a:t>Controlled Variables</a:t>
            </a:r>
          </a:p>
          <a:p>
            <a:pPr/>
            <a:r>
              <a:t>Controlled Variables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Materials"/>
          <p:cNvSpPr txBox="1"/>
          <p:nvPr>
            <p:ph type="title"/>
          </p:nvPr>
        </p:nvSpPr>
        <p:spPr>
          <a:prstGeom prst="rect">
            <a:avLst/>
          </a:prstGeom>
        </p:spPr>
        <p:txBody>
          <a:bodyPr/>
          <a:lstStyle/>
          <a:p>
            <a:pPr/>
            <a:r>
              <a:t>Materials</a:t>
            </a:r>
          </a:p>
        </p:txBody>
      </p:sp>
      <p:sp>
        <p:nvSpPr>
          <p:cNvPr id="134" name="List the materials and quantities you used in your project"/>
          <p:cNvSpPr txBox="1"/>
          <p:nvPr>
            <p:ph type="body" idx="1"/>
          </p:nvPr>
        </p:nvSpPr>
        <p:spPr>
          <a:prstGeom prst="rect">
            <a:avLst/>
          </a:prstGeom>
        </p:spPr>
        <p:txBody>
          <a:bodyPr/>
          <a:lstStyle/>
          <a:p>
            <a:pPr/>
            <a:r>
              <a:t>List the materials and quantities you used in your project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Procedure"/>
          <p:cNvSpPr txBox="1"/>
          <p:nvPr>
            <p:ph type="title"/>
          </p:nvPr>
        </p:nvSpPr>
        <p:spPr>
          <a:prstGeom prst="rect">
            <a:avLst/>
          </a:prstGeom>
        </p:spPr>
        <p:txBody>
          <a:bodyPr/>
          <a:lstStyle/>
          <a:p>
            <a:pPr/>
            <a:r>
              <a:t>Procedure</a:t>
            </a:r>
          </a:p>
        </p:txBody>
      </p:sp>
      <p:sp>
        <p:nvSpPr>
          <p:cNvPr id="137" name="May include headings, illustrations, diagrams or labels…"/>
          <p:cNvSpPr txBox="1"/>
          <p:nvPr>
            <p:ph type="body" idx="1"/>
          </p:nvPr>
        </p:nvSpPr>
        <p:spPr>
          <a:prstGeom prst="rect">
            <a:avLst/>
          </a:prstGeom>
        </p:spPr>
        <p:txBody>
          <a:bodyPr/>
          <a:lstStyle/>
          <a:p>
            <a:pPr/>
            <a:r>
              <a:t>May include headings, illustrations, diagrams or labels</a:t>
            </a:r>
          </a:p>
          <a:p>
            <a:pPr/>
            <a:r>
              <a:t>Numbered-steps or works showing sequence (first, next, then)</a:t>
            </a:r>
          </a:p>
          <a:p>
            <a:pPr/>
            <a:r>
              <a:t>Point form or full sentences starting sequence word or verb</a:t>
            </a:r>
          </a:p>
          <a:p>
            <a:pPr/>
            <a:r>
              <a:t>Present tense often written as command</a:t>
            </a:r>
          </a:p>
          <a:p>
            <a:pPr/>
            <a:r>
              <a:t>Technical language - verbs, adverbs and adjectives (e.g. whip the cooled cream vigorously)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