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285" r:id="rId6"/>
    <p:sldId id="286" r:id="rId7"/>
    <p:sldId id="258" r:id="rId8"/>
    <p:sldId id="279" r:id="rId9"/>
    <p:sldId id="280" r:id="rId10"/>
    <p:sldId id="260" r:id="rId11"/>
    <p:sldId id="262" r:id="rId12"/>
    <p:sldId id="263" r:id="rId13"/>
    <p:sldId id="264" r:id="rId14"/>
    <p:sldId id="265" r:id="rId15"/>
    <p:sldId id="266" r:id="rId16"/>
    <p:sldId id="267" r:id="rId17"/>
    <p:sldId id="268" r:id="rId18"/>
    <p:sldId id="282" r:id="rId19"/>
    <p:sldId id="269" r:id="rId20"/>
    <p:sldId id="283" r:id="rId21"/>
    <p:sldId id="270" r:id="rId22"/>
    <p:sldId id="281" r:id="rId23"/>
    <p:sldId id="271" r:id="rId24"/>
    <p:sldId id="284" r:id="rId25"/>
    <p:sldId id="276" r:id="rId26"/>
    <p:sldId id="259" r:id="rId27"/>
    <p:sldId id="277" r:id="rId28"/>
  </p:sldIdLst>
  <p:sldSz cx="10160000" cy="8382000"/>
  <p:notesSz cx="6858000" cy="9144000"/>
  <p:embeddedFontLst>
    <p:embeddedFont>
      <p:font typeface="Garamond" panose="02020404030301010803" pitchFamily="18" charset="0"/>
      <p:regular r:id="rId29"/>
      <p:bold r:id="rId30"/>
      <p: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CCA3C-3C77-40BE-8394-AD1B7ED9348C}" v="126" dt="2020-04-16T14:39:22.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el, Krista (ASD-N)" userId="76055683-db40-4235-b797-40a2516bb4fa" providerId="ADAL" clId="{30ECCA3C-3C77-40BE-8394-AD1B7ED9348C}"/>
    <pc:docChg chg="undo custSel mod addSld delSld modSld sldOrd">
      <pc:chgData name="Cabel, Krista (ASD-N)" userId="76055683-db40-4235-b797-40a2516bb4fa" providerId="ADAL" clId="{30ECCA3C-3C77-40BE-8394-AD1B7ED9348C}" dt="2020-04-16T14:41:16.473" v="3557" actId="20577"/>
      <pc:docMkLst>
        <pc:docMk/>
      </pc:docMkLst>
      <pc:sldChg chg="del">
        <pc:chgData name="Cabel, Krista (ASD-N)" userId="76055683-db40-4235-b797-40a2516bb4fa" providerId="ADAL" clId="{30ECCA3C-3C77-40BE-8394-AD1B7ED9348C}" dt="2020-04-13T19:31:13.500" v="0" actId="47"/>
        <pc:sldMkLst>
          <pc:docMk/>
          <pc:sldMk cId="2042642319" sldId="256"/>
        </pc:sldMkLst>
      </pc:sldChg>
      <pc:sldChg chg="addSp delSp modSp mod setBg delDesignElem">
        <pc:chgData name="Cabel, Krista (ASD-N)" userId="76055683-db40-4235-b797-40a2516bb4fa" providerId="ADAL" clId="{30ECCA3C-3C77-40BE-8394-AD1B7ED9348C}" dt="2020-04-16T13:00:48.443" v="829" actId="20577"/>
        <pc:sldMkLst>
          <pc:docMk/>
          <pc:sldMk cId="3102030677" sldId="257"/>
        </pc:sldMkLst>
        <pc:spChg chg="mod">
          <ac:chgData name="Cabel, Krista (ASD-N)" userId="76055683-db40-4235-b797-40a2516bb4fa" providerId="ADAL" clId="{30ECCA3C-3C77-40BE-8394-AD1B7ED9348C}" dt="2020-04-16T13:00:48.443" v="829" actId="20577"/>
          <ac:spMkLst>
            <pc:docMk/>
            <pc:sldMk cId="3102030677" sldId="257"/>
            <ac:spMk id="4" creationId="{087D0426-5F7E-4CA8-A627-1340CB60F630}"/>
          </ac:spMkLst>
        </pc:spChg>
        <pc:spChg chg="add del">
          <ac:chgData name="Cabel, Krista (ASD-N)" userId="76055683-db40-4235-b797-40a2516bb4fa" providerId="ADAL" clId="{30ECCA3C-3C77-40BE-8394-AD1B7ED9348C}" dt="2020-04-13T19:39:57.270" v="574"/>
          <ac:spMkLst>
            <pc:docMk/>
            <pc:sldMk cId="3102030677" sldId="257"/>
            <ac:spMk id="9" creationId="{37C89E4B-3C9F-44B9-8B86-D9E3D112D8EC}"/>
          </ac:spMkLst>
        </pc:spChg>
        <pc:spChg chg="add">
          <ac:chgData name="Cabel, Krista (ASD-N)" userId="76055683-db40-4235-b797-40a2516bb4fa" providerId="ADAL" clId="{30ECCA3C-3C77-40BE-8394-AD1B7ED9348C}" dt="2020-04-16T12:43:07.477" v="797" actId="26606"/>
          <ac:spMkLst>
            <pc:docMk/>
            <pc:sldMk cId="3102030677" sldId="257"/>
            <ac:spMk id="17" creationId="{DDD34390-BB72-482C-8D73-495C13499621}"/>
          </ac:spMkLst>
        </pc:spChg>
        <pc:spChg chg="add">
          <ac:chgData name="Cabel, Krista (ASD-N)" userId="76055683-db40-4235-b797-40a2516bb4fa" providerId="ADAL" clId="{30ECCA3C-3C77-40BE-8394-AD1B7ED9348C}" dt="2020-04-16T12:43:07.477" v="797" actId="26606"/>
          <ac:spMkLst>
            <pc:docMk/>
            <pc:sldMk cId="3102030677" sldId="257"/>
            <ac:spMk id="25" creationId="{52062B71-C76E-495D-8314-1A1532AC192B}"/>
          </ac:spMkLst>
        </pc:spChg>
        <pc:grpChg chg="add">
          <ac:chgData name="Cabel, Krista (ASD-N)" userId="76055683-db40-4235-b797-40a2516bb4fa" providerId="ADAL" clId="{30ECCA3C-3C77-40BE-8394-AD1B7ED9348C}" dt="2020-04-16T12:43:07.477" v="797" actId="26606"/>
          <ac:grpSpMkLst>
            <pc:docMk/>
            <pc:sldMk cId="3102030677" sldId="257"/>
            <ac:grpSpMk id="6" creationId="{03E8C8A2-D2DA-42F8-84AA-AC5AB4251D29}"/>
          </ac:grpSpMkLst>
        </pc:grpChg>
        <pc:grpChg chg="add">
          <ac:chgData name="Cabel, Krista (ASD-N)" userId="76055683-db40-4235-b797-40a2516bb4fa" providerId="ADAL" clId="{30ECCA3C-3C77-40BE-8394-AD1B7ED9348C}" dt="2020-04-16T12:43:07.477" v="797" actId="26606"/>
          <ac:grpSpMkLst>
            <pc:docMk/>
            <pc:sldMk cId="3102030677" sldId="257"/>
            <ac:grpSpMk id="19" creationId="{20F7ACBD-1BAA-4CBC-A561-880B5E556F35}"/>
          </ac:grpSpMkLst>
        </pc:grpChg>
        <pc:picChg chg="mod ord">
          <ac:chgData name="Cabel, Krista (ASD-N)" userId="76055683-db40-4235-b797-40a2516bb4fa" providerId="ADAL" clId="{30ECCA3C-3C77-40BE-8394-AD1B7ED9348C}" dt="2020-04-16T12:43:07.477" v="797" actId="26606"/>
          <ac:picMkLst>
            <pc:docMk/>
            <pc:sldMk cId="3102030677" sldId="257"/>
            <ac:picMk id="3" creationId="{20CC39FA-F272-401E-A49A-A57F28E32418}"/>
          </ac:picMkLst>
        </pc:picChg>
        <pc:cxnChg chg="add del">
          <ac:chgData name="Cabel, Krista (ASD-N)" userId="76055683-db40-4235-b797-40a2516bb4fa" providerId="ADAL" clId="{30ECCA3C-3C77-40BE-8394-AD1B7ED9348C}" dt="2020-04-13T19:39:57.270" v="574"/>
          <ac:cxnSpMkLst>
            <pc:docMk/>
            <pc:sldMk cId="3102030677" sldId="257"/>
            <ac:cxnSpMk id="11" creationId="{AA2EAA10-076F-46BD-8F0F-B9A2FB77A85C}"/>
          </ac:cxnSpMkLst>
        </pc:cxnChg>
        <pc:cxnChg chg="add del">
          <ac:chgData name="Cabel, Krista (ASD-N)" userId="76055683-db40-4235-b797-40a2516bb4fa" providerId="ADAL" clId="{30ECCA3C-3C77-40BE-8394-AD1B7ED9348C}" dt="2020-04-13T19:39:57.270" v="574"/>
          <ac:cxnSpMkLst>
            <pc:docMk/>
            <pc:sldMk cId="3102030677" sldId="257"/>
            <ac:cxnSpMk id="13" creationId="{D891E407-403B-4764-86C9-33A56D3BCAA3}"/>
          </ac:cxnSpMkLst>
        </pc:cxnChg>
        <pc:cxnChg chg="add">
          <ac:chgData name="Cabel, Krista (ASD-N)" userId="76055683-db40-4235-b797-40a2516bb4fa" providerId="ADAL" clId="{30ECCA3C-3C77-40BE-8394-AD1B7ED9348C}" dt="2020-04-16T12:43:07.477" v="797" actId="26606"/>
          <ac:cxnSpMkLst>
            <pc:docMk/>
            <pc:sldMk cId="3102030677" sldId="257"/>
            <ac:cxnSpMk id="15" creationId="{0DFD28A6-39F3-425F-8050-E5BF1B4523B2}"/>
          </ac:cxnSpMkLst>
        </pc:cxnChg>
        <pc:cxnChg chg="add">
          <ac:chgData name="Cabel, Krista (ASD-N)" userId="76055683-db40-4235-b797-40a2516bb4fa" providerId="ADAL" clId="{30ECCA3C-3C77-40BE-8394-AD1B7ED9348C}" dt="2020-04-16T12:43:07.477" v="797" actId="26606"/>
          <ac:cxnSpMkLst>
            <pc:docMk/>
            <pc:sldMk cId="3102030677" sldId="257"/>
            <ac:cxnSpMk id="27" creationId="{647A3FF6-0F12-488B-A6E0-44B0E7CA4CCC}"/>
          </ac:cxnSpMkLst>
        </pc:cxnChg>
      </pc:sldChg>
      <pc:sldChg chg="addSp delSp modSp mod setBg setClrOvrMap delDesignElem">
        <pc:chgData name="Cabel, Krista (ASD-N)" userId="76055683-db40-4235-b797-40a2516bb4fa" providerId="ADAL" clId="{30ECCA3C-3C77-40BE-8394-AD1B7ED9348C}" dt="2020-04-16T13:14:19.074" v="1220"/>
        <pc:sldMkLst>
          <pc:docMk/>
          <pc:sldMk cId="592065187" sldId="258"/>
        </pc:sldMkLst>
        <pc:spChg chg="add del mod">
          <ac:chgData name="Cabel, Krista (ASD-N)" userId="76055683-db40-4235-b797-40a2516bb4fa" providerId="ADAL" clId="{30ECCA3C-3C77-40BE-8394-AD1B7ED9348C}" dt="2020-04-13T19:32:47.186" v="14" actId="26606"/>
          <ac:spMkLst>
            <pc:docMk/>
            <pc:sldMk cId="592065187" sldId="258"/>
            <ac:spMk id="2" creationId="{F37FCA2F-E1CC-4EB3-960F-5B1401EA9A09}"/>
          </ac:spMkLst>
        </pc:spChg>
        <pc:spChg chg="add mod">
          <ac:chgData name="Cabel, Krista (ASD-N)" userId="76055683-db40-4235-b797-40a2516bb4fa" providerId="ADAL" clId="{30ECCA3C-3C77-40BE-8394-AD1B7ED9348C}" dt="2020-04-16T13:02:34.080" v="864" actId="20577"/>
          <ac:spMkLst>
            <pc:docMk/>
            <pc:sldMk cId="592065187" sldId="258"/>
            <ac:spMk id="3" creationId="{E3FBF71D-86F6-4848-9842-417C07646D9F}"/>
          </ac:spMkLst>
        </pc:spChg>
        <pc:spChg chg="add mod">
          <ac:chgData name="Cabel, Krista (ASD-N)" userId="76055683-db40-4235-b797-40a2516bb4fa" providerId="ADAL" clId="{30ECCA3C-3C77-40BE-8394-AD1B7ED9348C}" dt="2020-04-16T13:14:19.074" v="1220"/>
          <ac:spMkLst>
            <pc:docMk/>
            <pc:sldMk cId="592065187" sldId="258"/>
            <ac:spMk id="4" creationId="{2A54E6A6-B149-4B62-990B-963B162D6EE1}"/>
          </ac:spMkLst>
        </pc:spChg>
        <pc:spChg chg="add del">
          <ac:chgData name="Cabel, Krista (ASD-N)" userId="76055683-db40-4235-b797-40a2516bb4fa" providerId="ADAL" clId="{30ECCA3C-3C77-40BE-8394-AD1B7ED9348C}" dt="2020-04-13T19:32:47.163" v="13" actId="26606"/>
          <ac:spMkLst>
            <pc:docMk/>
            <pc:sldMk cId="592065187" sldId="258"/>
            <ac:spMk id="6" creationId="{B164D969-46F1-44FC-B488-3FA68C67756D}"/>
          </ac:spMkLst>
        </pc:spChg>
        <pc:spChg chg="add del">
          <ac:chgData name="Cabel, Krista (ASD-N)" userId="76055683-db40-4235-b797-40a2516bb4fa" providerId="ADAL" clId="{30ECCA3C-3C77-40BE-8394-AD1B7ED9348C}" dt="2020-04-13T19:32:26.107" v="10"/>
          <ac:spMkLst>
            <pc:docMk/>
            <pc:sldMk cId="592065187" sldId="258"/>
            <ac:spMk id="7" creationId="{3B854194-185D-494D-905C-7C7CB2E30F6E}"/>
          </ac:spMkLst>
        </pc:spChg>
        <pc:spChg chg="add del">
          <ac:chgData name="Cabel, Krista (ASD-N)" userId="76055683-db40-4235-b797-40a2516bb4fa" providerId="ADAL" clId="{30ECCA3C-3C77-40BE-8394-AD1B7ED9348C}" dt="2020-04-13T19:32:26.107" v="10"/>
          <ac:spMkLst>
            <pc:docMk/>
            <pc:sldMk cId="592065187" sldId="258"/>
            <ac:spMk id="9" creationId="{B4F5FA0D-0104-4987-8241-EFF7C85B88DE}"/>
          </ac:spMkLst>
        </pc:spChg>
        <pc:spChg chg="add del">
          <ac:chgData name="Cabel, Krista (ASD-N)" userId="76055683-db40-4235-b797-40a2516bb4fa" providerId="ADAL" clId="{30ECCA3C-3C77-40BE-8394-AD1B7ED9348C}" dt="2020-04-13T19:44:52.228" v="690"/>
          <ac:spMkLst>
            <pc:docMk/>
            <pc:sldMk cId="592065187" sldId="258"/>
            <ac:spMk id="10" creationId="{DC878D9A-77BE-4701-AE3D-EEFC53CD50BC}"/>
          </ac:spMkLst>
        </pc:spChg>
        <pc:spChg chg="add del">
          <ac:chgData name="Cabel, Krista (ASD-N)" userId="76055683-db40-4235-b797-40a2516bb4fa" providerId="ADAL" clId="{30ECCA3C-3C77-40BE-8394-AD1B7ED9348C}" dt="2020-04-13T19:44:52.228" v="690"/>
          <ac:spMkLst>
            <pc:docMk/>
            <pc:sldMk cId="592065187" sldId="258"/>
            <ac:spMk id="12" creationId="{F643BE08-0ED1-4B73-AC6D-B7E26A59CDAA}"/>
          </ac:spMkLst>
        </pc:spChg>
        <pc:spChg chg="add del">
          <ac:chgData name="Cabel, Krista (ASD-N)" userId="76055683-db40-4235-b797-40a2516bb4fa" providerId="ADAL" clId="{30ECCA3C-3C77-40BE-8394-AD1B7ED9348C}" dt="2020-04-13T19:44:52.228" v="690"/>
          <ac:spMkLst>
            <pc:docMk/>
            <pc:sldMk cId="592065187" sldId="258"/>
            <ac:spMk id="14" creationId="{956B2094-7FC0-45FC-BFED-3CB88CEE63F5}"/>
          </ac:spMkLst>
        </pc:spChg>
        <pc:spChg chg="add del">
          <ac:chgData name="Cabel, Krista (ASD-N)" userId="76055683-db40-4235-b797-40a2516bb4fa" providerId="ADAL" clId="{30ECCA3C-3C77-40BE-8394-AD1B7ED9348C}" dt="2020-04-13T19:32:47.163" v="13" actId="26606"/>
          <ac:spMkLst>
            <pc:docMk/>
            <pc:sldMk cId="592065187" sldId="258"/>
            <ac:spMk id="15" creationId="{9E0A01E6-95B9-424D-93AE-19F4928DFD40}"/>
          </ac:spMkLst>
        </pc:spChg>
        <pc:spChg chg="add del">
          <ac:chgData name="Cabel, Krista (ASD-N)" userId="76055683-db40-4235-b797-40a2516bb4fa" providerId="ADAL" clId="{30ECCA3C-3C77-40BE-8394-AD1B7ED9348C}" dt="2020-04-13T19:44:52.228" v="690"/>
          <ac:spMkLst>
            <pc:docMk/>
            <pc:sldMk cId="592065187" sldId="258"/>
            <ac:spMk id="16" creationId="{07A4B640-BB7F-4272-A710-068DBA9F9A6E}"/>
          </ac:spMkLst>
        </pc:spChg>
        <pc:spChg chg="add del">
          <ac:chgData name="Cabel, Krista (ASD-N)" userId="76055683-db40-4235-b797-40a2516bb4fa" providerId="ADAL" clId="{30ECCA3C-3C77-40BE-8394-AD1B7ED9348C}" dt="2020-04-13T19:39:57.270" v="574"/>
          <ac:spMkLst>
            <pc:docMk/>
            <pc:sldMk cId="592065187" sldId="258"/>
            <ac:spMk id="17" creationId="{2CB6C291-6CAF-46DF-ACFF-AADF0FD03F58}"/>
          </ac:spMkLst>
        </pc:spChg>
        <pc:spChg chg="add del">
          <ac:chgData name="Cabel, Krista (ASD-N)" userId="76055683-db40-4235-b797-40a2516bb4fa" providerId="ADAL" clId="{30ECCA3C-3C77-40BE-8394-AD1B7ED9348C}" dt="2020-04-13T19:39:57.270" v="574"/>
          <ac:spMkLst>
            <pc:docMk/>
            <pc:sldMk cId="592065187" sldId="258"/>
            <ac:spMk id="19" creationId="{4735DC46-5663-471D-AADB-81E00E65BCC6}"/>
          </ac:spMkLst>
        </pc:spChg>
        <pc:picChg chg="add del">
          <ac:chgData name="Cabel, Krista (ASD-N)" userId="76055683-db40-4235-b797-40a2516bb4fa" providerId="ADAL" clId="{30ECCA3C-3C77-40BE-8394-AD1B7ED9348C}" dt="2020-04-13T19:32:47.163" v="13" actId="26606"/>
          <ac:picMkLst>
            <pc:docMk/>
            <pc:sldMk cId="592065187" sldId="258"/>
            <ac:picMk id="8" creationId="{F3003D4E-E9FF-4669-90E7-7CED081587F1}"/>
          </ac:picMkLst>
        </pc:picChg>
        <pc:picChg chg="add del">
          <ac:chgData name="Cabel, Krista (ASD-N)" userId="76055683-db40-4235-b797-40a2516bb4fa" providerId="ADAL" clId="{30ECCA3C-3C77-40BE-8394-AD1B7ED9348C}" dt="2020-04-13T19:32:26.107" v="10"/>
          <ac:picMkLst>
            <pc:docMk/>
            <pc:sldMk cId="592065187" sldId="258"/>
            <ac:picMk id="11" creationId="{2897127E-6CEF-446C-BE87-93B7C46E49D1}"/>
          </ac:picMkLst>
        </pc:picChg>
        <pc:picChg chg="add del">
          <ac:chgData name="Cabel, Krista (ASD-N)" userId="76055683-db40-4235-b797-40a2516bb4fa" providerId="ADAL" clId="{30ECCA3C-3C77-40BE-8394-AD1B7ED9348C}" dt="2020-04-13T19:32:47.163" v="13" actId="26606"/>
          <ac:picMkLst>
            <pc:docMk/>
            <pc:sldMk cId="592065187" sldId="258"/>
            <ac:picMk id="13" creationId="{A7D98261-3895-4FB5-B9CE-26FAF635730F}"/>
          </ac:picMkLst>
        </pc:picChg>
        <pc:picChg chg="add del">
          <ac:chgData name="Cabel, Krista (ASD-N)" userId="76055683-db40-4235-b797-40a2516bb4fa" providerId="ADAL" clId="{30ECCA3C-3C77-40BE-8394-AD1B7ED9348C}" dt="2020-04-13T19:39:57.270" v="574"/>
          <ac:picMkLst>
            <pc:docMk/>
            <pc:sldMk cId="592065187" sldId="258"/>
            <ac:picMk id="18" creationId="{1EBADBCA-DA20-4279-93C6-011DEF18AA71}"/>
          </ac:picMkLst>
        </pc:picChg>
      </pc:sldChg>
      <pc:sldChg chg="addSp delSp modSp mod ord setBg setClrOvrMap delDesignElem">
        <pc:chgData name="Cabel, Krista (ASD-N)" userId="76055683-db40-4235-b797-40a2516bb4fa" providerId="ADAL" clId="{30ECCA3C-3C77-40BE-8394-AD1B7ED9348C}" dt="2020-04-16T14:27:05.149" v="2194" actId="20577"/>
        <pc:sldMkLst>
          <pc:docMk/>
          <pc:sldMk cId="470143648" sldId="259"/>
        </pc:sldMkLst>
        <pc:spChg chg="del mod">
          <ac:chgData name="Cabel, Krista (ASD-N)" userId="76055683-db40-4235-b797-40a2516bb4fa" providerId="ADAL" clId="{30ECCA3C-3C77-40BE-8394-AD1B7ED9348C}" dt="2020-04-13T19:35:00.479" v="306" actId="478"/>
          <ac:spMkLst>
            <pc:docMk/>
            <pc:sldMk cId="470143648" sldId="259"/>
            <ac:spMk id="2" creationId="{1520E83C-1FE0-46D3-BA9A-6BB6DFC8E38B}"/>
          </ac:spMkLst>
        </pc:spChg>
        <pc:spChg chg="add mod">
          <ac:chgData name="Cabel, Krista (ASD-N)" userId="76055683-db40-4235-b797-40a2516bb4fa" providerId="ADAL" clId="{30ECCA3C-3C77-40BE-8394-AD1B7ED9348C}" dt="2020-04-16T14:27:05.149" v="2194" actId="20577"/>
          <ac:spMkLst>
            <pc:docMk/>
            <pc:sldMk cId="470143648" sldId="259"/>
            <ac:spMk id="3" creationId="{421FFD2C-2E58-459D-9995-244825D022B4}"/>
          </ac:spMkLst>
        </pc:spChg>
        <pc:spChg chg="add del mod">
          <ac:chgData name="Cabel, Krista (ASD-N)" userId="76055683-db40-4235-b797-40a2516bb4fa" providerId="ADAL" clId="{30ECCA3C-3C77-40BE-8394-AD1B7ED9348C}" dt="2020-04-16T13:09:55.758" v="1095" actId="478"/>
          <ac:spMkLst>
            <pc:docMk/>
            <pc:sldMk cId="470143648" sldId="259"/>
            <ac:spMk id="4" creationId="{76E8F621-3D66-40F5-A260-6AA789BEBC2B}"/>
          </ac:spMkLst>
        </pc:spChg>
        <pc:spChg chg="add del">
          <ac:chgData name="Cabel, Krista (ASD-N)" userId="76055683-db40-4235-b797-40a2516bb4fa" providerId="ADAL" clId="{30ECCA3C-3C77-40BE-8394-AD1B7ED9348C}" dt="2020-04-16T13:09:59.615" v="1096" actId="26606"/>
          <ac:spMkLst>
            <pc:docMk/>
            <pc:sldMk cId="470143648" sldId="259"/>
            <ac:spMk id="7" creationId="{333F0879-3DA0-4CB8-B35E-A0AD42558191}"/>
          </ac:spMkLst>
        </pc:spChg>
        <pc:spChg chg="add del">
          <ac:chgData name="Cabel, Krista (ASD-N)" userId="76055683-db40-4235-b797-40a2516bb4fa" providerId="ADAL" clId="{30ECCA3C-3C77-40BE-8394-AD1B7ED9348C}" dt="2020-04-13T19:39:57.270" v="574"/>
          <ac:spMkLst>
            <pc:docMk/>
            <pc:sldMk cId="470143648" sldId="259"/>
            <ac:spMk id="10" creationId="{867D4867-5BA7-4462-B2F6-A23F4A622AA7}"/>
          </ac:spMkLst>
        </pc:spChg>
        <pc:spChg chg="add del">
          <ac:chgData name="Cabel, Krista (ASD-N)" userId="76055683-db40-4235-b797-40a2516bb4fa" providerId="ADAL" clId="{30ECCA3C-3C77-40BE-8394-AD1B7ED9348C}" dt="2020-04-16T13:09:59.615" v="1096" actId="26606"/>
          <ac:spMkLst>
            <pc:docMk/>
            <pc:sldMk cId="470143648" sldId="259"/>
            <ac:spMk id="12" creationId="{324D2183-F388-476E-92A9-D6639D698580}"/>
          </ac:spMkLst>
        </pc:spChg>
        <pc:spChg chg="add del">
          <ac:chgData name="Cabel, Krista (ASD-N)" userId="76055683-db40-4235-b797-40a2516bb4fa" providerId="ADAL" clId="{30ECCA3C-3C77-40BE-8394-AD1B7ED9348C}" dt="2020-04-16T13:09:59.615" v="1096" actId="26606"/>
          <ac:spMkLst>
            <pc:docMk/>
            <pc:sldMk cId="470143648" sldId="259"/>
            <ac:spMk id="14" creationId="{243462E7-1698-4B21-BE89-AEFAC7C2FEFA}"/>
          </ac:spMkLst>
        </pc:spChg>
        <pc:spChg chg="add del">
          <ac:chgData name="Cabel, Krista (ASD-N)" userId="76055683-db40-4235-b797-40a2516bb4fa" providerId="ADAL" clId="{30ECCA3C-3C77-40BE-8394-AD1B7ED9348C}" dt="2020-04-16T13:09:59.615" v="1096" actId="26606"/>
          <ac:spMkLst>
            <pc:docMk/>
            <pc:sldMk cId="470143648" sldId="259"/>
            <ac:spMk id="16" creationId="{6C22FCAC-D7EC-4A52-B153-FF761E2235B3}"/>
          </ac:spMkLst>
        </pc:spChg>
        <pc:spChg chg="add">
          <ac:chgData name="Cabel, Krista (ASD-N)" userId="76055683-db40-4235-b797-40a2516bb4fa" providerId="ADAL" clId="{30ECCA3C-3C77-40BE-8394-AD1B7ED9348C}" dt="2020-04-16T13:09:59.615" v="1096" actId="26606"/>
          <ac:spMkLst>
            <pc:docMk/>
            <pc:sldMk cId="470143648" sldId="259"/>
            <ac:spMk id="29" creationId="{1CD07172-CD61-45EB-BEE3-F644503E5C8A}"/>
          </ac:spMkLst>
        </pc:spChg>
        <pc:spChg chg="add">
          <ac:chgData name="Cabel, Krista (ASD-N)" userId="76055683-db40-4235-b797-40a2516bb4fa" providerId="ADAL" clId="{30ECCA3C-3C77-40BE-8394-AD1B7ED9348C}" dt="2020-04-16T13:09:59.615" v="1096" actId="26606"/>
          <ac:spMkLst>
            <pc:docMk/>
            <pc:sldMk cId="470143648" sldId="259"/>
            <ac:spMk id="31" creationId="{1EADA5DB-ED12-413A-AAB5-6A8D1152E6C4}"/>
          </ac:spMkLst>
        </pc:spChg>
        <pc:spChg chg="add">
          <ac:chgData name="Cabel, Krista (ASD-N)" userId="76055683-db40-4235-b797-40a2516bb4fa" providerId="ADAL" clId="{30ECCA3C-3C77-40BE-8394-AD1B7ED9348C}" dt="2020-04-16T13:09:59.615" v="1096" actId="26606"/>
          <ac:spMkLst>
            <pc:docMk/>
            <pc:sldMk cId="470143648" sldId="259"/>
            <ac:spMk id="33" creationId="{8BA45E5C-ACB9-49E8-B4DB-5255C2376673}"/>
          </ac:spMkLst>
        </pc:spChg>
        <pc:spChg chg="add">
          <ac:chgData name="Cabel, Krista (ASD-N)" userId="76055683-db40-4235-b797-40a2516bb4fa" providerId="ADAL" clId="{30ECCA3C-3C77-40BE-8394-AD1B7ED9348C}" dt="2020-04-16T13:09:59.615" v="1096" actId="26606"/>
          <ac:spMkLst>
            <pc:docMk/>
            <pc:sldMk cId="470143648" sldId="259"/>
            <ac:spMk id="35" creationId="{857E618C-1D7B-4A51-90C1-6106CD8A1AE7}"/>
          </ac:spMkLst>
        </pc:spChg>
        <pc:grpChg chg="add">
          <ac:chgData name="Cabel, Krista (ASD-N)" userId="76055683-db40-4235-b797-40a2516bb4fa" providerId="ADAL" clId="{30ECCA3C-3C77-40BE-8394-AD1B7ED9348C}" dt="2020-04-16T13:09:59.615" v="1096" actId="26606"/>
          <ac:grpSpMkLst>
            <pc:docMk/>
            <pc:sldMk cId="470143648" sldId="259"/>
            <ac:grpSpMk id="21" creationId="{749C117F-F390-437B-ADB0-57E87EFF34F5}"/>
          </ac:grpSpMkLst>
        </pc:grpChg>
        <pc:picChg chg="add mod">
          <ac:chgData name="Cabel, Krista (ASD-N)" userId="76055683-db40-4235-b797-40a2516bb4fa" providerId="ADAL" clId="{30ECCA3C-3C77-40BE-8394-AD1B7ED9348C}" dt="2020-04-16T13:10:22.535" v="1099" actId="27614"/>
          <ac:picMkLst>
            <pc:docMk/>
            <pc:sldMk cId="470143648" sldId="259"/>
            <ac:picMk id="5" creationId="{0898EBB6-A27B-4565-9150-98DBB4FFEF6D}"/>
          </ac:picMkLst>
        </pc:picChg>
        <pc:cxnChg chg="add">
          <ac:chgData name="Cabel, Krista (ASD-N)" userId="76055683-db40-4235-b797-40a2516bb4fa" providerId="ADAL" clId="{30ECCA3C-3C77-40BE-8394-AD1B7ED9348C}" dt="2020-04-16T13:09:59.615" v="1096" actId="26606"/>
          <ac:cxnSpMkLst>
            <pc:docMk/>
            <pc:sldMk cId="470143648" sldId="259"/>
            <ac:cxnSpMk id="27" creationId="{20742BC3-654B-4E41-9A6A-73A42E477639}"/>
          </ac:cxnSpMkLst>
        </pc:cxnChg>
      </pc:sldChg>
      <pc:sldChg chg="addSp delSp modSp mod setBg delDesignElem">
        <pc:chgData name="Cabel, Krista (ASD-N)" userId="76055683-db40-4235-b797-40a2516bb4fa" providerId="ADAL" clId="{30ECCA3C-3C77-40BE-8394-AD1B7ED9348C}" dt="2020-04-13T19:45:51.381" v="782" actId="20577"/>
        <pc:sldMkLst>
          <pc:docMk/>
          <pc:sldMk cId="167953911" sldId="260"/>
        </pc:sldMkLst>
        <pc:spChg chg="del mod">
          <ac:chgData name="Cabel, Krista (ASD-N)" userId="76055683-db40-4235-b797-40a2516bb4fa" providerId="ADAL" clId="{30ECCA3C-3C77-40BE-8394-AD1B7ED9348C}" dt="2020-04-13T19:40:08.879" v="578" actId="21"/>
          <ac:spMkLst>
            <pc:docMk/>
            <pc:sldMk cId="167953911" sldId="260"/>
            <ac:spMk id="2" creationId="{E6B091B9-4303-4E7B-840F-A0DF63A40FD9}"/>
          </ac:spMkLst>
        </pc:spChg>
        <pc:spChg chg="add del mod">
          <ac:chgData name="Cabel, Krista (ASD-N)" userId="76055683-db40-4235-b797-40a2516bb4fa" providerId="ADAL" clId="{30ECCA3C-3C77-40BE-8394-AD1B7ED9348C}" dt="2020-04-13T19:37:47.677" v="472"/>
          <ac:spMkLst>
            <pc:docMk/>
            <pc:sldMk cId="167953911" sldId="260"/>
            <ac:spMk id="3" creationId="{D8987C86-F2C4-450B-9819-4A463A590C70}"/>
          </ac:spMkLst>
        </pc:spChg>
        <pc:spChg chg="add del mod">
          <ac:chgData name="Cabel, Krista (ASD-N)" userId="76055683-db40-4235-b797-40a2516bb4fa" providerId="ADAL" clId="{30ECCA3C-3C77-40BE-8394-AD1B7ED9348C}" dt="2020-04-13T19:37:47.677" v="472"/>
          <ac:spMkLst>
            <pc:docMk/>
            <pc:sldMk cId="167953911" sldId="260"/>
            <ac:spMk id="4" creationId="{C26C2ECA-C41F-41B9-BCB6-7983D186B846}"/>
          </ac:spMkLst>
        </pc:spChg>
        <pc:spChg chg="add del mod">
          <ac:chgData name="Cabel, Krista (ASD-N)" userId="76055683-db40-4235-b797-40a2516bb4fa" providerId="ADAL" clId="{30ECCA3C-3C77-40BE-8394-AD1B7ED9348C}" dt="2020-04-13T19:37:47.677" v="472"/>
          <ac:spMkLst>
            <pc:docMk/>
            <pc:sldMk cId="167953911" sldId="260"/>
            <ac:spMk id="5" creationId="{3AEBFBCA-5F53-4BA5-993A-1A819FD943D0}"/>
          </ac:spMkLst>
        </pc:spChg>
        <pc:spChg chg="add del mod">
          <ac:chgData name="Cabel, Krista (ASD-N)" userId="76055683-db40-4235-b797-40a2516bb4fa" providerId="ADAL" clId="{30ECCA3C-3C77-40BE-8394-AD1B7ED9348C}" dt="2020-04-13T19:37:47.677" v="472"/>
          <ac:spMkLst>
            <pc:docMk/>
            <pc:sldMk cId="167953911" sldId="260"/>
            <ac:spMk id="6" creationId="{585B05FE-BA46-4883-822E-64A51A6C542E}"/>
          </ac:spMkLst>
        </pc:spChg>
        <pc:spChg chg="add del">
          <ac:chgData name="Cabel, Krista (ASD-N)" userId="76055683-db40-4235-b797-40a2516bb4fa" providerId="ADAL" clId="{30ECCA3C-3C77-40BE-8394-AD1B7ED9348C}" dt="2020-04-13T19:38:07.125" v="474"/>
          <ac:spMkLst>
            <pc:docMk/>
            <pc:sldMk cId="167953911" sldId="260"/>
            <ac:spMk id="7" creationId="{23962611-DFD5-4092-AAFD-559E3DFCE2C9}"/>
          </ac:spMkLst>
        </pc:spChg>
        <pc:spChg chg="add del mod">
          <ac:chgData name="Cabel, Krista (ASD-N)" userId="76055683-db40-4235-b797-40a2516bb4fa" providerId="ADAL" clId="{30ECCA3C-3C77-40BE-8394-AD1B7ED9348C}" dt="2020-04-13T19:37:47.677" v="472"/>
          <ac:spMkLst>
            <pc:docMk/>
            <pc:sldMk cId="167953911" sldId="260"/>
            <ac:spMk id="8" creationId="{AC5B6E5B-2382-4483-BD02-A8914DA34044}"/>
          </ac:spMkLst>
        </pc:spChg>
        <pc:spChg chg="add mod">
          <ac:chgData name="Cabel, Krista (ASD-N)" userId="76055683-db40-4235-b797-40a2516bb4fa" providerId="ADAL" clId="{30ECCA3C-3C77-40BE-8394-AD1B7ED9348C}" dt="2020-04-13T19:45:33.695" v="700" actId="26606"/>
          <ac:spMkLst>
            <pc:docMk/>
            <pc:sldMk cId="167953911" sldId="260"/>
            <ac:spMk id="10" creationId="{008EF42E-4BF2-4D59-B62C-44C5B21CF998}"/>
          </ac:spMkLst>
        </pc:spChg>
        <pc:spChg chg="add del mod">
          <ac:chgData name="Cabel, Krista (ASD-N)" userId="76055683-db40-4235-b797-40a2516bb4fa" providerId="ADAL" clId="{30ECCA3C-3C77-40BE-8394-AD1B7ED9348C}" dt="2020-04-13T19:45:25.915" v="699" actId="478"/>
          <ac:spMkLst>
            <pc:docMk/>
            <pc:sldMk cId="167953911" sldId="260"/>
            <ac:spMk id="11" creationId="{9487827F-4F42-4F27-A2E4-39BF4E3E0D0D}"/>
          </ac:spMkLst>
        </pc:spChg>
        <pc:spChg chg="add mod">
          <ac:chgData name="Cabel, Krista (ASD-N)" userId="76055683-db40-4235-b797-40a2516bb4fa" providerId="ADAL" clId="{30ECCA3C-3C77-40BE-8394-AD1B7ED9348C}" dt="2020-04-13T19:45:51.381" v="782" actId="20577"/>
          <ac:spMkLst>
            <pc:docMk/>
            <pc:sldMk cId="167953911" sldId="260"/>
            <ac:spMk id="12" creationId="{D770C0EB-482B-486F-A8FF-8D97DA8F4B74}"/>
          </ac:spMkLst>
        </pc:spChg>
        <pc:spChg chg="add del mod">
          <ac:chgData name="Cabel, Krista (ASD-N)" userId="76055683-db40-4235-b797-40a2516bb4fa" providerId="ADAL" clId="{30ECCA3C-3C77-40BE-8394-AD1B7ED9348C}" dt="2020-04-13T19:45:21.829" v="697" actId="478"/>
          <ac:spMkLst>
            <pc:docMk/>
            <pc:sldMk cId="167953911" sldId="260"/>
            <ac:spMk id="13" creationId="{9670A0D6-003F-49EC-9574-4BEAFC3628C0}"/>
          </ac:spMkLst>
        </pc:spChg>
        <pc:spChg chg="add del mod">
          <ac:chgData name="Cabel, Krista (ASD-N)" userId="76055683-db40-4235-b797-40a2516bb4fa" providerId="ADAL" clId="{30ECCA3C-3C77-40BE-8394-AD1B7ED9348C}" dt="2020-04-13T19:41:59.469" v="636"/>
          <ac:spMkLst>
            <pc:docMk/>
            <pc:sldMk cId="167953911" sldId="260"/>
            <ac:spMk id="14" creationId="{9316329D-33A4-4BE7-87BE-568F48DB92F2}"/>
          </ac:spMkLst>
        </pc:spChg>
        <pc:spChg chg="add">
          <ac:chgData name="Cabel, Krista (ASD-N)" userId="76055683-db40-4235-b797-40a2516bb4fa" providerId="ADAL" clId="{30ECCA3C-3C77-40BE-8394-AD1B7ED9348C}" dt="2020-04-13T19:45:33.695" v="700" actId="26606"/>
          <ac:spMkLst>
            <pc:docMk/>
            <pc:sldMk cId="167953911" sldId="260"/>
            <ac:spMk id="15" creationId="{52723366-C73B-4ED6-ADEF-29911C6BC55F}"/>
          </ac:spMkLst>
        </pc:spChg>
        <pc:spChg chg="add">
          <ac:chgData name="Cabel, Krista (ASD-N)" userId="76055683-db40-4235-b797-40a2516bb4fa" providerId="ADAL" clId="{30ECCA3C-3C77-40BE-8394-AD1B7ED9348C}" dt="2020-04-13T19:45:33.695" v="700" actId="26606"/>
          <ac:spMkLst>
            <pc:docMk/>
            <pc:sldMk cId="167953911" sldId="260"/>
            <ac:spMk id="16" creationId="{847A4152-8E41-4D1C-B88C-57C5C430A69E}"/>
          </ac:spMkLst>
        </pc:spChg>
        <pc:spChg chg="add del mod">
          <ac:chgData name="Cabel, Krista (ASD-N)" userId="76055683-db40-4235-b797-40a2516bb4fa" providerId="ADAL" clId="{30ECCA3C-3C77-40BE-8394-AD1B7ED9348C}" dt="2020-04-13T19:41:59.469" v="636"/>
          <ac:spMkLst>
            <pc:docMk/>
            <pc:sldMk cId="167953911" sldId="260"/>
            <ac:spMk id="17" creationId="{F72DBE47-BBB8-444E-8068-897D1D35A441}"/>
          </ac:spMkLst>
        </pc:spChg>
        <pc:spChg chg="add del mod">
          <ac:chgData name="Cabel, Krista (ASD-N)" userId="76055683-db40-4235-b797-40a2516bb4fa" providerId="ADAL" clId="{30ECCA3C-3C77-40BE-8394-AD1B7ED9348C}" dt="2020-04-13T19:41:59.469" v="636"/>
          <ac:spMkLst>
            <pc:docMk/>
            <pc:sldMk cId="167953911" sldId="260"/>
            <ac:spMk id="18" creationId="{1449DCDB-A6FA-4985-8DB4-82E6998C97FF}"/>
          </ac:spMkLst>
        </pc:spChg>
        <pc:spChg chg="add del mod">
          <ac:chgData name="Cabel, Krista (ASD-N)" userId="76055683-db40-4235-b797-40a2516bb4fa" providerId="ADAL" clId="{30ECCA3C-3C77-40BE-8394-AD1B7ED9348C}" dt="2020-04-13T19:41:59.469" v="636"/>
          <ac:spMkLst>
            <pc:docMk/>
            <pc:sldMk cId="167953911" sldId="260"/>
            <ac:spMk id="19" creationId="{219B6DBE-1189-492C-81CD-8F9B9A7FCA85}"/>
          </ac:spMkLst>
        </pc:spChg>
        <pc:spChg chg="add del mod">
          <ac:chgData name="Cabel, Krista (ASD-N)" userId="76055683-db40-4235-b797-40a2516bb4fa" providerId="ADAL" clId="{30ECCA3C-3C77-40BE-8394-AD1B7ED9348C}" dt="2020-04-13T19:41:59.469" v="636"/>
          <ac:spMkLst>
            <pc:docMk/>
            <pc:sldMk cId="167953911" sldId="260"/>
            <ac:spMk id="20" creationId="{BAE986D1-A1A8-437B-A75F-9B4D9E7488A7}"/>
          </ac:spMkLst>
        </pc:spChg>
        <pc:spChg chg="add del mod">
          <ac:chgData name="Cabel, Krista (ASD-N)" userId="76055683-db40-4235-b797-40a2516bb4fa" providerId="ADAL" clId="{30ECCA3C-3C77-40BE-8394-AD1B7ED9348C}" dt="2020-04-13T19:42:00.516" v="637"/>
          <ac:spMkLst>
            <pc:docMk/>
            <pc:sldMk cId="167953911" sldId="260"/>
            <ac:spMk id="21" creationId="{48282CDA-F3B4-49DB-9B0B-7AAE670242A1}"/>
          </ac:spMkLst>
        </pc:spChg>
        <pc:spChg chg="add del mod">
          <ac:chgData name="Cabel, Krista (ASD-N)" userId="76055683-db40-4235-b797-40a2516bb4fa" providerId="ADAL" clId="{30ECCA3C-3C77-40BE-8394-AD1B7ED9348C}" dt="2020-04-13T19:42:00.516" v="637"/>
          <ac:spMkLst>
            <pc:docMk/>
            <pc:sldMk cId="167953911" sldId="260"/>
            <ac:spMk id="22" creationId="{5373FD4D-71AB-4CF8-95EA-FC8A00CFBBD1}"/>
          </ac:spMkLst>
        </pc:spChg>
        <pc:spChg chg="add del mod">
          <ac:chgData name="Cabel, Krista (ASD-N)" userId="76055683-db40-4235-b797-40a2516bb4fa" providerId="ADAL" clId="{30ECCA3C-3C77-40BE-8394-AD1B7ED9348C}" dt="2020-04-13T19:42:00.516" v="637"/>
          <ac:spMkLst>
            <pc:docMk/>
            <pc:sldMk cId="167953911" sldId="260"/>
            <ac:spMk id="23" creationId="{2F279B20-B7B5-4640-A443-1A38978A2F62}"/>
          </ac:spMkLst>
        </pc:spChg>
        <pc:spChg chg="add del mod">
          <ac:chgData name="Cabel, Krista (ASD-N)" userId="76055683-db40-4235-b797-40a2516bb4fa" providerId="ADAL" clId="{30ECCA3C-3C77-40BE-8394-AD1B7ED9348C}" dt="2020-04-13T19:42:00.516" v="637"/>
          <ac:spMkLst>
            <pc:docMk/>
            <pc:sldMk cId="167953911" sldId="260"/>
            <ac:spMk id="24" creationId="{0C92E946-AADB-4FE8-8A1F-B05D88442F83}"/>
          </ac:spMkLst>
        </pc:spChg>
        <pc:spChg chg="add del mod">
          <ac:chgData name="Cabel, Krista (ASD-N)" userId="76055683-db40-4235-b797-40a2516bb4fa" providerId="ADAL" clId="{30ECCA3C-3C77-40BE-8394-AD1B7ED9348C}" dt="2020-04-13T19:42:00.516" v="637"/>
          <ac:spMkLst>
            <pc:docMk/>
            <pc:sldMk cId="167953911" sldId="260"/>
            <ac:spMk id="25" creationId="{0D9B3A19-5A87-41E9-80EC-57293E647DE7}"/>
          </ac:spMkLst>
        </pc:spChg>
        <pc:spChg chg="add del mod">
          <ac:chgData name="Cabel, Krista (ASD-N)" userId="76055683-db40-4235-b797-40a2516bb4fa" providerId="ADAL" clId="{30ECCA3C-3C77-40BE-8394-AD1B7ED9348C}" dt="2020-04-13T19:42:01.299" v="638"/>
          <ac:spMkLst>
            <pc:docMk/>
            <pc:sldMk cId="167953911" sldId="260"/>
            <ac:spMk id="26" creationId="{95504F47-E916-472E-A6AA-86B5B388D50E}"/>
          </ac:spMkLst>
        </pc:spChg>
        <pc:spChg chg="add del mod">
          <ac:chgData name="Cabel, Krista (ASD-N)" userId="76055683-db40-4235-b797-40a2516bb4fa" providerId="ADAL" clId="{30ECCA3C-3C77-40BE-8394-AD1B7ED9348C}" dt="2020-04-13T19:42:01.299" v="638"/>
          <ac:spMkLst>
            <pc:docMk/>
            <pc:sldMk cId="167953911" sldId="260"/>
            <ac:spMk id="27" creationId="{7BE5307C-4003-45D7-B6A4-8DEFB2DDE454}"/>
          </ac:spMkLst>
        </pc:spChg>
        <pc:spChg chg="add del mod">
          <ac:chgData name="Cabel, Krista (ASD-N)" userId="76055683-db40-4235-b797-40a2516bb4fa" providerId="ADAL" clId="{30ECCA3C-3C77-40BE-8394-AD1B7ED9348C}" dt="2020-04-13T19:42:01.299" v="638"/>
          <ac:spMkLst>
            <pc:docMk/>
            <pc:sldMk cId="167953911" sldId="260"/>
            <ac:spMk id="28" creationId="{FE190095-5B7B-43BF-80F0-2249D2900C82}"/>
          </ac:spMkLst>
        </pc:spChg>
        <pc:spChg chg="add del mod">
          <ac:chgData name="Cabel, Krista (ASD-N)" userId="76055683-db40-4235-b797-40a2516bb4fa" providerId="ADAL" clId="{30ECCA3C-3C77-40BE-8394-AD1B7ED9348C}" dt="2020-04-13T19:42:01.299" v="638"/>
          <ac:spMkLst>
            <pc:docMk/>
            <pc:sldMk cId="167953911" sldId="260"/>
            <ac:spMk id="29" creationId="{62CF8BDB-4C0C-4545-ADDB-5CD0C84D59EB}"/>
          </ac:spMkLst>
        </pc:spChg>
        <pc:spChg chg="add del mod">
          <ac:chgData name="Cabel, Krista (ASD-N)" userId="76055683-db40-4235-b797-40a2516bb4fa" providerId="ADAL" clId="{30ECCA3C-3C77-40BE-8394-AD1B7ED9348C}" dt="2020-04-13T19:42:01.299" v="638"/>
          <ac:spMkLst>
            <pc:docMk/>
            <pc:sldMk cId="167953911" sldId="260"/>
            <ac:spMk id="30" creationId="{C251F015-99E2-47A9-846F-8AE336C91E66}"/>
          </ac:spMkLst>
        </pc:spChg>
        <pc:spChg chg="add del mod">
          <ac:chgData name="Cabel, Krista (ASD-N)" userId="76055683-db40-4235-b797-40a2516bb4fa" providerId="ADAL" clId="{30ECCA3C-3C77-40BE-8394-AD1B7ED9348C}" dt="2020-04-13T19:42:01.864" v="639"/>
          <ac:spMkLst>
            <pc:docMk/>
            <pc:sldMk cId="167953911" sldId="260"/>
            <ac:spMk id="31" creationId="{FCD7FDAB-B33B-45BD-8E15-75841A242986}"/>
          </ac:spMkLst>
        </pc:spChg>
        <pc:spChg chg="add del mod">
          <ac:chgData name="Cabel, Krista (ASD-N)" userId="76055683-db40-4235-b797-40a2516bb4fa" providerId="ADAL" clId="{30ECCA3C-3C77-40BE-8394-AD1B7ED9348C}" dt="2020-04-13T19:42:01.864" v="639"/>
          <ac:spMkLst>
            <pc:docMk/>
            <pc:sldMk cId="167953911" sldId="260"/>
            <ac:spMk id="32" creationId="{9C0F9039-4BE1-4E76-9054-F76169FC3B06}"/>
          </ac:spMkLst>
        </pc:spChg>
        <pc:spChg chg="add del mod">
          <ac:chgData name="Cabel, Krista (ASD-N)" userId="76055683-db40-4235-b797-40a2516bb4fa" providerId="ADAL" clId="{30ECCA3C-3C77-40BE-8394-AD1B7ED9348C}" dt="2020-04-13T19:42:01.864" v="639"/>
          <ac:spMkLst>
            <pc:docMk/>
            <pc:sldMk cId="167953911" sldId="260"/>
            <ac:spMk id="33" creationId="{1CE9E792-E355-4943-949E-A720A1CDD73B}"/>
          </ac:spMkLst>
        </pc:spChg>
        <pc:spChg chg="add del mod">
          <ac:chgData name="Cabel, Krista (ASD-N)" userId="76055683-db40-4235-b797-40a2516bb4fa" providerId="ADAL" clId="{30ECCA3C-3C77-40BE-8394-AD1B7ED9348C}" dt="2020-04-13T19:42:01.864" v="639"/>
          <ac:spMkLst>
            <pc:docMk/>
            <pc:sldMk cId="167953911" sldId="260"/>
            <ac:spMk id="34" creationId="{FC984C37-C469-4893-8A31-F34B9687AED0}"/>
          </ac:spMkLst>
        </pc:spChg>
        <pc:spChg chg="add del mod">
          <ac:chgData name="Cabel, Krista (ASD-N)" userId="76055683-db40-4235-b797-40a2516bb4fa" providerId="ADAL" clId="{30ECCA3C-3C77-40BE-8394-AD1B7ED9348C}" dt="2020-04-13T19:42:01.864" v="639"/>
          <ac:spMkLst>
            <pc:docMk/>
            <pc:sldMk cId="167953911" sldId="260"/>
            <ac:spMk id="35" creationId="{628C4698-CEA7-4254-A1C9-59EF035F7A91}"/>
          </ac:spMkLst>
        </pc:spChg>
        <pc:spChg chg="add del mod">
          <ac:chgData name="Cabel, Krista (ASD-N)" userId="76055683-db40-4235-b797-40a2516bb4fa" providerId="ADAL" clId="{30ECCA3C-3C77-40BE-8394-AD1B7ED9348C}" dt="2020-04-13T19:42:03.587" v="640"/>
          <ac:spMkLst>
            <pc:docMk/>
            <pc:sldMk cId="167953911" sldId="260"/>
            <ac:spMk id="36" creationId="{3F9CC172-3C5C-4CA1-8A86-099925ECF276}"/>
          </ac:spMkLst>
        </pc:spChg>
        <pc:spChg chg="add del mod">
          <ac:chgData name="Cabel, Krista (ASD-N)" userId="76055683-db40-4235-b797-40a2516bb4fa" providerId="ADAL" clId="{30ECCA3C-3C77-40BE-8394-AD1B7ED9348C}" dt="2020-04-13T19:42:03.587" v="640"/>
          <ac:spMkLst>
            <pc:docMk/>
            <pc:sldMk cId="167953911" sldId="260"/>
            <ac:spMk id="37" creationId="{D308B6DA-CBBB-483D-AF64-E443540FF216}"/>
          </ac:spMkLst>
        </pc:spChg>
        <pc:spChg chg="add del mod">
          <ac:chgData name="Cabel, Krista (ASD-N)" userId="76055683-db40-4235-b797-40a2516bb4fa" providerId="ADAL" clId="{30ECCA3C-3C77-40BE-8394-AD1B7ED9348C}" dt="2020-04-13T19:42:03.587" v="640"/>
          <ac:spMkLst>
            <pc:docMk/>
            <pc:sldMk cId="167953911" sldId="260"/>
            <ac:spMk id="38" creationId="{E25DEC07-123B-48CD-907E-58ABFF440C42}"/>
          </ac:spMkLst>
        </pc:spChg>
        <pc:spChg chg="add del mod">
          <ac:chgData name="Cabel, Krista (ASD-N)" userId="76055683-db40-4235-b797-40a2516bb4fa" providerId="ADAL" clId="{30ECCA3C-3C77-40BE-8394-AD1B7ED9348C}" dt="2020-04-13T19:42:03.587" v="640"/>
          <ac:spMkLst>
            <pc:docMk/>
            <pc:sldMk cId="167953911" sldId="260"/>
            <ac:spMk id="39" creationId="{DA6AEB11-000F-4D14-B904-35F050317A76}"/>
          </ac:spMkLst>
        </pc:spChg>
        <pc:spChg chg="add del mod">
          <ac:chgData name="Cabel, Krista (ASD-N)" userId="76055683-db40-4235-b797-40a2516bb4fa" providerId="ADAL" clId="{30ECCA3C-3C77-40BE-8394-AD1B7ED9348C}" dt="2020-04-13T19:42:03.587" v="640"/>
          <ac:spMkLst>
            <pc:docMk/>
            <pc:sldMk cId="167953911" sldId="260"/>
            <ac:spMk id="40" creationId="{5DB55BBD-D334-45EC-8436-2DC367D680D6}"/>
          </ac:spMkLst>
        </pc:spChg>
        <pc:spChg chg="add del mod">
          <ac:chgData name="Cabel, Krista (ASD-N)" userId="76055683-db40-4235-b797-40a2516bb4fa" providerId="ADAL" clId="{30ECCA3C-3C77-40BE-8394-AD1B7ED9348C}" dt="2020-04-13T19:45:05.819" v="692"/>
          <ac:spMkLst>
            <pc:docMk/>
            <pc:sldMk cId="167953911" sldId="260"/>
            <ac:spMk id="41" creationId="{0918B6B4-C7E2-4D83-91BE-B9D6F4761046}"/>
          </ac:spMkLst>
        </pc:spChg>
        <pc:spChg chg="add">
          <ac:chgData name="Cabel, Krista (ASD-N)" userId="76055683-db40-4235-b797-40a2516bb4fa" providerId="ADAL" clId="{30ECCA3C-3C77-40BE-8394-AD1B7ED9348C}" dt="2020-04-13T19:45:33.695" v="700" actId="26606"/>
          <ac:spMkLst>
            <pc:docMk/>
            <pc:sldMk cId="167953911" sldId="260"/>
            <ac:spMk id="42" creationId="{999F76F5-72D4-4814-9169-8F535AEEB809}"/>
          </ac:spMkLst>
        </pc:spChg>
        <pc:spChg chg="add">
          <ac:chgData name="Cabel, Krista (ASD-N)" userId="76055683-db40-4235-b797-40a2516bb4fa" providerId="ADAL" clId="{30ECCA3C-3C77-40BE-8394-AD1B7ED9348C}" dt="2020-04-13T19:45:33.695" v="700" actId="26606"/>
          <ac:spMkLst>
            <pc:docMk/>
            <pc:sldMk cId="167953911" sldId="260"/>
            <ac:spMk id="43" creationId="{C6202988-4466-42C5-B33A-AFABF051B4FE}"/>
          </ac:spMkLst>
        </pc:spChg>
        <pc:picChg chg="add del">
          <ac:chgData name="Cabel, Krista (ASD-N)" userId="76055683-db40-4235-b797-40a2516bb4fa" providerId="ADAL" clId="{30ECCA3C-3C77-40BE-8394-AD1B7ED9348C}" dt="2020-04-13T19:38:07.125" v="474"/>
          <ac:picMkLst>
            <pc:docMk/>
            <pc:sldMk cId="167953911" sldId="260"/>
            <ac:picMk id="9" creationId="{2270F1FA-0425-408F-9861-80BF5AFB276D}"/>
          </ac:picMkLst>
        </pc:picChg>
      </pc:sldChg>
      <pc:sldChg chg="addSp delSp modSp del mod setBg">
        <pc:chgData name="Cabel, Krista (ASD-N)" userId="76055683-db40-4235-b797-40a2516bb4fa" providerId="ADAL" clId="{30ECCA3C-3C77-40BE-8394-AD1B7ED9348C}" dt="2020-04-16T13:16:17.162" v="1221" actId="47"/>
        <pc:sldMkLst>
          <pc:docMk/>
          <pc:sldMk cId="884602242" sldId="261"/>
        </pc:sldMkLst>
        <pc:spChg chg="add del mod">
          <ac:chgData name="Cabel, Krista (ASD-N)" userId="76055683-db40-4235-b797-40a2516bb4fa" providerId="ADAL" clId="{30ECCA3C-3C77-40BE-8394-AD1B7ED9348C}" dt="2020-04-13T19:47:07.417" v="792" actId="26606"/>
          <ac:spMkLst>
            <pc:docMk/>
            <pc:sldMk cId="884602242" sldId="261"/>
            <ac:spMk id="2" creationId="{7CEC9EDA-02F7-4D41-9562-4F51B0B345FD}"/>
          </ac:spMkLst>
        </pc:spChg>
        <pc:spChg chg="add mod">
          <ac:chgData name="Cabel, Krista (ASD-N)" userId="76055683-db40-4235-b797-40a2516bb4fa" providerId="ADAL" clId="{30ECCA3C-3C77-40BE-8394-AD1B7ED9348C}" dt="2020-04-13T19:47:07.417" v="792" actId="26606"/>
          <ac:spMkLst>
            <pc:docMk/>
            <pc:sldMk cId="884602242" sldId="261"/>
            <ac:spMk id="3" creationId="{4B7E65F1-054F-4921-A809-560331E7C8C9}"/>
          </ac:spMkLst>
        </pc:spChg>
        <pc:spChg chg="add del mod">
          <ac:chgData name="Cabel, Krista (ASD-N)" userId="76055683-db40-4235-b797-40a2516bb4fa" providerId="ADAL" clId="{30ECCA3C-3C77-40BE-8394-AD1B7ED9348C}" dt="2020-04-13T19:47:07.417" v="792" actId="26606"/>
          <ac:spMkLst>
            <pc:docMk/>
            <pc:sldMk cId="884602242" sldId="261"/>
            <ac:spMk id="5" creationId="{36013BC0-6331-45B7-A244-781ED4BAAAB2}"/>
          </ac:spMkLst>
        </pc:spChg>
        <pc:spChg chg="add">
          <ac:chgData name="Cabel, Krista (ASD-N)" userId="76055683-db40-4235-b797-40a2516bb4fa" providerId="ADAL" clId="{30ECCA3C-3C77-40BE-8394-AD1B7ED9348C}" dt="2020-04-13T19:47:07.417" v="792" actId="26606"/>
          <ac:spMkLst>
            <pc:docMk/>
            <pc:sldMk cId="884602242" sldId="261"/>
            <ac:spMk id="8" creationId="{7B407EC4-5D16-4845-9840-4E28622B6568}"/>
          </ac:spMkLst>
        </pc:spChg>
        <pc:spChg chg="add">
          <ac:chgData name="Cabel, Krista (ASD-N)" userId="76055683-db40-4235-b797-40a2516bb4fa" providerId="ADAL" clId="{30ECCA3C-3C77-40BE-8394-AD1B7ED9348C}" dt="2020-04-13T19:47:07.417" v="792" actId="26606"/>
          <ac:spMkLst>
            <pc:docMk/>
            <pc:sldMk cId="884602242" sldId="261"/>
            <ac:spMk id="12" creationId="{52BE4420-3B5F-4549-8B4A-77855B8215EC}"/>
          </ac:spMkLst>
        </pc:spChg>
        <pc:spChg chg="add">
          <ac:chgData name="Cabel, Krista (ASD-N)" userId="76055683-db40-4235-b797-40a2516bb4fa" providerId="ADAL" clId="{30ECCA3C-3C77-40BE-8394-AD1B7ED9348C}" dt="2020-04-13T19:47:07.417" v="792" actId="26606"/>
          <ac:spMkLst>
            <pc:docMk/>
            <pc:sldMk cId="884602242" sldId="261"/>
            <ac:spMk id="14" creationId="{A75876F6-95D4-48CB-8E3E-4401A96E25A4}"/>
          </ac:spMkLst>
        </pc:spChg>
        <pc:spChg chg="add">
          <ac:chgData name="Cabel, Krista (ASD-N)" userId="76055683-db40-4235-b797-40a2516bb4fa" providerId="ADAL" clId="{30ECCA3C-3C77-40BE-8394-AD1B7ED9348C}" dt="2020-04-13T19:47:07.417" v="792" actId="26606"/>
          <ac:spMkLst>
            <pc:docMk/>
            <pc:sldMk cId="884602242" sldId="261"/>
            <ac:spMk id="16" creationId="{D1B84719-90BB-4D0C-92D8-61DC5512B34B}"/>
          </ac:spMkLst>
        </pc:spChg>
        <pc:spChg chg="add del">
          <ac:chgData name="Cabel, Krista (ASD-N)" userId="76055683-db40-4235-b797-40a2516bb4fa" providerId="ADAL" clId="{30ECCA3C-3C77-40BE-8394-AD1B7ED9348C}" dt="2020-04-13T19:46:32.483" v="786" actId="26606"/>
          <ac:spMkLst>
            <pc:docMk/>
            <pc:sldMk cId="884602242" sldId="261"/>
            <ac:spMk id="17" creationId="{52BE4420-3B5F-4549-8B4A-77855B8215EC}"/>
          </ac:spMkLst>
        </pc:spChg>
        <pc:spChg chg="add del">
          <ac:chgData name="Cabel, Krista (ASD-N)" userId="76055683-db40-4235-b797-40a2516bb4fa" providerId="ADAL" clId="{30ECCA3C-3C77-40BE-8394-AD1B7ED9348C}" dt="2020-04-13T19:46:32.483" v="786" actId="26606"/>
          <ac:spMkLst>
            <pc:docMk/>
            <pc:sldMk cId="884602242" sldId="261"/>
            <ac:spMk id="19" creationId="{A75876F6-95D4-48CB-8E3E-4401A96E25A4}"/>
          </ac:spMkLst>
        </pc:spChg>
        <pc:spChg chg="add del">
          <ac:chgData name="Cabel, Krista (ASD-N)" userId="76055683-db40-4235-b797-40a2516bb4fa" providerId="ADAL" clId="{30ECCA3C-3C77-40BE-8394-AD1B7ED9348C}" dt="2020-04-13T19:46:32.483" v="786" actId="26606"/>
          <ac:spMkLst>
            <pc:docMk/>
            <pc:sldMk cId="884602242" sldId="261"/>
            <ac:spMk id="21" creationId="{D1B84719-90BB-4D0C-92D8-61DC5512B34B}"/>
          </ac:spMkLst>
        </pc:spChg>
        <pc:spChg chg="add del">
          <ac:chgData name="Cabel, Krista (ASD-N)" userId="76055683-db40-4235-b797-40a2516bb4fa" providerId="ADAL" clId="{30ECCA3C-3C77-40BE-8394-AD1B7ED9348C}" dt="2020-04-13T19:46:32.483" v="786" actId="26606"/>
          <ac:spMkLst>
            <pc:docMk/>
            <pc:sldMk cId="884602242" sldId="261"/>
            <ac:spMk id="23" creationId="{7B407EC4-5D16-4845-9840-4E28622B6568}"/>
          </ac:spMkLst>
        </pc:spChg>
        <pc:grpChg chg="add del">
          <ac:chgData name="Cabel, Krista (ASD-N)" userId="76055683-db40-4235-b797-40a2516bb4fa" providerId="ADAL" clId="{30ECCA3C-3C77-40BE-8394-AD1B7ED9348C}" dt="2020-04-13T19:46:20.001" v="784" actId="26606"/>
          <ac:grpSpMkLst>
            <pc:docMk/>
            <pc:sldMk cId="884602242" sldId="261"/>
            <ac:grpSpMk id="9" creationId="{C93797FD-7F0A-483E-966E-7FE88F8D8798}"/>
          </ac:grpSpMkLst>
        </pc:grpChg>
        <pc:grpChg chg="add del">
          <ac:chgData name="Cabel, Krista (ASD-N)" userId="76055683-db40-4235-b797-40a2516bb4fa" providerId="ADAL" clId="{30ECCA3C-3C77-40BE-8394-AD1B7ED9348C}" dt="2020-04-13T19:46:32.483" v="786" actId="26606"/>
          <ac:grpSpMkLst>
            <pc:docMk/>
            <pc:sldMk cId="884602242" sldId="261"/>
            <ac:grpSpMk id="18" creationId="{C93797FD-7F0A-483E-966E-7FE88F8D8798}"/>
          </ac:grpSpMkLst>
        </pc:grpChg>
        <pc:graphicFrameChg chg="add del">
          <ac:chgData name="Cabel, Krista (ASD-N)" userId="76055683-db40-4235-b797-40a2516bb4fa" providerId="ADAL" clId="{30ECCA3C-3C77-40BE-8394-AD1B7ED9348C}" dt="2020-04-13T19:46:20.001" v="784" actId="26606"/>
          <ac:graphicFrameMkLst>
            <pc:docMk/>
            <pc:sldMk cId="884602242" sldId="261"/>
            <ac:graphicFrameMk id="4" creationId="{D8EAB4C1-B814-481B-82CC-ACB449667623}"/>
          </ac:graphicFrameMkLst>
        </pc:graphicFrameChg>
        <pc:graphicFrameChg chg="add mod">
          <ac:chgData name="Cabel, Krista (ASD-N)" userId="76055683-db40-4235-b797-40a2516bb4fa" providerId="ADAL" clId="{30ECCA3C-3C77-40BE-8394-AD1B7ED9348C}" dt="2020-04-13T19:47:44.167" v="796" actId="113"/>
          <ac:graphicFrameMkLst>
            <pc:docMk/>
            <pc:sldMk cId="884602242" sldId="261"/>
            <ac:graphicFrameMk id="7" creationId="{E5AE24FD-1E4E-4A48-B039-908CBB0917AF}"/>
          </ac:graphicFrameMkLst>
        </pc:graphicFrameChg>
        <pc:graphicFrameChg chg="add del">
          <ac:chgData name="Cabel, Krista (ASD-N)" userId="76055683-db40-4235-b797-40a2516bb4fa" providerId="ADAL" clId="{30ECCA3C-3C77-40BE-8394-AD1B7ED9348C}" dt="2020-04-13T19:46:32.483" v="786" actId="26606"/>
          <ac:graphicFrameMkLst>
            <pc:docMk/>
            <pc:sldMk cId="884602242" sldId="261"/>
            <ac:graphicFrameMk id="22" creationId="{4D84191D-A340-4146-BF6A-74C95944AB59}"/>
          </ac:graphicFrameMkLst>
        </pc:graphicFrameChg>
        <pc:cxnChg chg="add del">
          <ac:chgData name="Cabel, Krista (ASD-N)" userId="76055683-db40-4235-b797-40a2516bb4fa" providerId="ADAL" clId="{30ECCA3C-3C77-40BE-8394-AD1B7ED9348C}" dt="2020-04-13T19:46:20.001" v="784" actId="26606"/>
          <ac:cxnSpMkLst>
            <pc:docMk/>
            <pc:sldMk cId="884602242" sldId="261"/>
            <ac:cxnSpMk id="15" creationId="{DDB3BAEE-5BE4-4B17-A2DA-B334759C47AB}"/>
          </ac:cxnSpMkLst>
        </pc:cxnChg>
        <pc:cxnChg chg="add del">
          <ac:chgData name="Cabel, Krista (ASD-N)" userId="76055683-db40-4235-b797-40a2516bb4fa" providerId="ADAL" clId="{30ECCA3C-3C77-40BE-8394-AD1B7ED9348C}" dt="2020-04-13T19:46:32.483" v="786" actId="26606"/>
          <ac:cxnSpMkLst>
            <pc:docMk/>
            <pc:sldMk cId="884602242" sldId="261"/>
            <ac:cxnSpMk id="20" creationId="{DDB3BAEE-5BE4-4B17-A2DA-B334759C47AB}"/>
          </ac:cxnSpMkLst>
        </pc:cxnChg>
      </pc:sldChg>
      <pc:sldChg chg="addSp delSp modSp mod setBg">
        <pc:chgData name="Cabel, Krista (ASD-N)" userId="76055683-db40-4235-b797-40a2516bb4fa" providerId="ADAL" clId="{30ECCA3C-3C77-40BE-8394-AD1B7ED9348C}" dt="2020-04-16T13:18:25.392" v="1248" actId="6549"/>
        <pc:sldMkLst>
          <pc:docMk/>
          <pc:sldMk cId="28197967" sldId="262"/>
        </pc:sldMkLst>
        <pc:spChg chg="del mod ord">
          <ac:chgData name="Cabel, Krista (ASD-N)" userId="76055683-db40-4235-b797-40a2516bb4fa" providerId="ADAL" clId="{30ECCA3C-3C77-40BE-8394-AD1B7ED9348C}" dt="2020-04-16T13:18:20.406" v="1247"/>
          <ac:spMkLst>
            <pc:docMk/>
            <pc:sldMk cId="28197967" sldId="262"/>
            <ac:spMk id="2" creationId="{787E4A64-BB9C-4450-8CF2-19FDDBE5F782}"/>
          </ac:spMkLst>
        </pc:spChg>
        <pc:spChg chg="add mod">
          <ac:chgData name="Cabel, Krista (ASD-N)" userId="76055683-db40-4235-b797-40a2516bb4fa" providerId="ADAL" clId="{30ECCA3C-3C77-40BE-8394-AD1B7ED9348C}" dt="2020-04-16T13:18:25.392" v="1248" actId="6549"/>
          <ac:spMkLst>
            <pc:docMk/>
            <pc:sldMk cId="28197967" sldId="262"/>
            <ac:spMk id="3" creationId="{0752D915-8728-4E7C-B30F-34A9D6AB32B4}"/>
          </ac:spMkLst>
        </pc:spChg>
        <pc:spChg chg="add del mod">
          <ac:chgData name="Cabel, Krista (ASD-N)" userId="76055683-db40-4235-b797-40a2516bb4fa" providerId="ADAL" clId="{30ECCA3C-3C77-40BE-8394-AD1B7ED9348C}" dt="2020-04-16T13:18:20.399" v="1245" actId="26606"/>
          <ac:spMkLst>
            <pc:docMk/>
            <pc:sldMk cId="28197967" sldId="262"/>
            <ac:spMk id="4" creationId="{17282430-E03F-4669-A11A-63725AEA7626}"/>
          </ac:spMkLst>
        </pc:spChg>
        <pc:spChg chg="add">
          <ac:chgData name="Cabel, Krista (ASD-N)" userId="76055683-db40-4235-b797-40a2516bb4fa" providerId="ADAL" clId="{30ECCA3C-3C77-40BE-8394-AD1B7ED9348C}" dt="2020-04-16T13:18:20.399" v="1245" actId="26606"/>
          <ac:spMkLst>
            <pc:docMk/>
            <pc:sldMk cId="28197967" sldId="262"/>
            <ac:spMk id="11" creationId="{7BF66F7A-AF44-4E11-B2EC-A924D6A9E705}"/>
          </ac:spMkLst>
        </pc:spChg>
        <pc:grpChg chg="add">
          <ac:chgData name="Cabel, Krista (ASD-N)" userId="76055683-db40-4235-b797-40a2516bb4fa" providerId="ADAL" clId="{30ECCA3C-3C77-40BE-8394-AD1B7ED9348C}" dt="2020-04-16T13:18:20.399" v="1245" actId="26606"/>
          <ac:grpSpMkLst>
            <pc:docMk/>
            <pc:sldMk cId="28197967" sldId="262"/>
            <ac:grpSpMk id="13" creationId="{48D66BB3-0CD6-48A8-B1A0-6A5BF8A5D6E1}"/>
          </ac:grpSpMkLst>
        </pc:grpChg>
        <pc:graphicFrameChg chg="add">
          <ac:chgData name="Cabel, Krista (ASD-N)" userId="76055683-db40-4235-b797-40a2516bb4fa" providerId="ADAL" clId="{30ECCA3C-3C77-40BE-8394-AD1B7ED9348C}" dt="2020-04-16T13:18:20.399" v="1245" actId="26606"/>
          <ac:graphicFrameMkLst>
            <pc:docMk/>
            <pc:sldMk cId="28197967" sldId="262"/>
            <ac:graphicFrameMk id="6" creationId="{C8BFD8EB-A0FA-426D-B78F-C566CFD8844A}"/>
          </ac:graphicFrameMkLst>
        </pc:graphicFrameChg>
      </pc:sldChg>
      <pc:sldChg chg="addSp delSp modSp mod setBg">
        <pc:chgData name="Cabel, Krista (ASD-N)" userId="76055683-db40-4235-b797-40a2516bb4fa" providerId="ADAL" clId="{30ECCA3C-3C77-40BE-8394-AD1B7ED9348C}" dt="2020-04-16T13:18:54.570" v="1251" actId="26606"/>
        <pc:sldMkLst>
          <pc:docMk/>
          <pc:sldMk cId="3591039127" sldId="263"/>
        </pc:sldMkLst>
        <pc:spChg chg="mod">
          <ac:chgData name="Cabel, Krista (ASD-N)" userId="76055683-db40-4235-b797-40a2516bb4fa" providerId="ADAL" clId="{30ECCA3C-3C77-40BE-8394-AD1B7ED9348C}" dt="2020-04-16T13:18:54.570" v="1251" actId="26606"/>
          <ac:spMkLst>
            <pc:docMk/>
            <pc:sldMk cId="3591039127" sldId="263"/>
            <ac:spMk id="2" creationId="{059F3BB8-52DD-42E0-963D-E3DE291A2E72}"/>
          </ac:spMkLst>
        </pc:spChg>
        <pc:spChg chg="add del">
          <ac:chgData name="Cabel, Krista (ASD-N)" userId="76055683-db40-4235-b797-40a2516bb4fa" providerId="ADAL" clId="{30ECCA3C-3C77-40BE-8394-AD1B7ED9348C}" dt="2020-04-16T13:18:54.481" v="1250" actId="26606"/>
          <ac:spMkLst>
            <pc:docMk/>
            <pc:sldMk cId="3591039127" sldId="263"/>
            <ac:spMk id="21" creationId="{D652EAB3-B5F2-4AA3-B954-26F38AC67FD6}"/>
          </ac:spMkLst>
        </pc:spChg>
        <pc:spChg chg="add del">
          <ac:chgData name="Cabel, Krista (ASD-N)" userId="76055683-db40-4235-b797-40a2516bb4fa" providerId="ADAL" clId="{30ECCA3C-3C77-40BE-8394-AD1B7ED9348C}" dt="2020-04-16T13:18:54.481" v="1250" actId="26606"/>
          <ac:spMkLst>
            <pc:docMk/>
            <pc:sldMk cId="3591039127" sldId="263"/>
            <ac:spMk id="29" creationId="{C300DC63-2D52-4801-A37C-086809168F40}"/>
          </ac:spMkLst>
        </pc:spChg>
        <pc:spChg chg="add">
          <ac:chgData name="Cabel, Krista (ASD-N)" userId="76055683-db40-4235-b797-40a2516bb4fa" providerId="ADAL" clId="{30ECCA3C-3C77-40BE-8394-AD1B7ED9348C}" dt="2020-04-16T13:18:54.570" v="1251" actId="26606"/>
          <ac:spMkLst>
            <pc:docMk/>
            <pc:sldMk cId="3591039127" sldId="263"/>
            <ac:spMk id="35" creationId="{C10CC07B-CA4C-49F7-A1FF-F96DA96FF427}"/>
          </ac:spMkLst>
        </pc:spChg>
        <pc:spChg chg="add">
          <ac:chgData name="Cabel, Krista (ASD-N)" userId="76055683-db40-4235-b797-40a2516bb4fa" providerId="ADAL" clId="{30ECCA3C-3C77-40BE-8394-AD1B7ED9348C}" dt="2020-04-16T13:18:54.570" v="1251" actId="26606"/>
          <ac:spMkLst>
            <pc:docMk/>
            <pc:sldMk cId="3591039127" sldId="263"/>
            <ac:spMk id="37" creationId="{7D0E6809-DFB9-49E1-96CD-62D9E900E558}"/>
          </ac:spMkLst>
        </pc:spChg>
        <pc:grpChg chg="add del">
          <ac:chgData name="Cabel, Krista (ASD-N)" userId="76055683-db40-4235-b797-40a2516bb4fa" providerId="ADAL" clId="{30ECCA3C-3C77-40BE-8394-AD1B7ED9348C}" dt="2020-04-16T13:18:54.481" v="1250" actId="26606"/>
          <ac:grpSpMkLst>
            <pc:docMk/>
            <pc:sldMk cId="3591039127" sldId="263"/>
            <ac:grpSpMk id="13" creationId="{E00ED58B-CEC5-4786-807F-E4D0A90B9081}"/>
          </ac:grpSpMkLst>
        </pc:grpChg>
        <pc:grpChg chg="add del">
          <ac:chgData name="Cabel, Krista (ASD-N)" userId="76055683-db40-4235-b797-40a2516bb4fa" providerId="ADAL" clId="{30ECCA3C-3C77-40BE-8394-AD1B7ED9348C}" dt="2020-04-16T13:18:54.481" v="1250" actId="26606"/>
          <ac:grpSpMkLst>
            <pc:docMk/>
            <pc:sldMk cId="3591039127" sldId="263"/>
            <ac:grpSpMk id="23" creationId="{BAD2BE7F-3E20-4AC6-9CFC-41A82B7E7D4B}"/>
          </ac:grpSpMkLst>
        </pc:grpChg>
        <pc:grpChg chg="add">
          <ac:chgData name="Cabel, Krista (ASD-N)" userId="76055683-db40-4235-b797-40a2516bb4fa" providerId="ADAL" clId="{30ECCA3C-3C77-40BE-8394-AD1B7ED9348C}" dt="2020-04-16T13:18:54.570" v="1251" actId="26606"/>
          <ac:grpSpMkLst>
            <pc:docMk/>
            <pc:sldMk cId="3591039127" sldId="263"/>
            <ac:grpSpMk id="33" creationId="{3FEEE78B-6EC9-4EE6-B42A-C56FE0583E95}"/>
          </ac:grpSpMkLst>
        </pc:grpChg>
        <pc:grpChg chg="add">
          <ac:chgData name="Cabel, Krista (ASD-N)" userId="76055683-db40-4235-b797-40a2516bb4fa" providerId="ADAL" clId="{30ECCA3C-3C77-40BE-8394-AD1B7ED9348C}" dt="2020-04-16T13:18:54.570" v="1251" actId="26606"/>
          <ac:grpSpMkLst>
            <pc:docMk/>
            <pc:sldMk cId="3591039127" sldId="263"/>
            <ac:grpSpMk id="36" creationId="{60BFC893-4B6A-49DA-9D35-814AA290F741}"/>
          </ac:grpSpMkLst>
        </pc:grpChg>
        <pc:picChg chg="mod">
          <ac:chgData name="Cabel, Krista (ASD-N)" userId="76055683-db40-4235-b797-40a2516bb4fa" providerId="ADAL" clId="{30ECCA3C-3C77-40BE-8394-AD1B7ED9348C}" dt="2020-04-16T13:18:54.570" v="1251" actId="26606"/>
          <ac:picMkLst>
            <pc:docMk/>
            <pc:sldMk cId="3591039127" sldId="263"/>
            <ac:picMk id="4" creationId="{6531D5A2-9087-46CF-AD40-35D412D6E4E8}"/>
          </ac:picMkLst>
        </pc:picChg>
        <pc:picChg chg="mod ord">
          <ac:chgData name="Cabel, Krista (ASD-N)" userId="76055683-db40-4235-b797-40a2516bb4fa" providerId="ADAL" clId="{30ECCA3C-3C77-40BE-8394-AD1B7ED9348C}" dt="2020-04-16T13:18:54.570" v="1251" actId="26606"/>
          <ac:picMkLst>
            <pc:docMk/>
            <pc:sldMk cId="3591039127" sldId="263"/>
            <ac:picMk id="6" creationId="{54773D9E-697D-4B8B-B2C3-1691F09D1055}"/>
          </ac:picMkLst>
        </pc:picChg>
        <pc:picChg chg="mod ord">
          <ac:chgData name="Cabel, Krista (ASD-N)" userId="76055683-db40-4235-b797-40a2516bb4fa" providerId="ADAL" clId="{30ECCA3C-3C77-40BE-8394-AD1B7ED9348C}" dt="2020-04-16T13:18:54.570" v="1251" actId="26606"/>
          <ac:picMkLst>
            <pc:docMk/>
            <pc:sldMk cId="3591039127" sldId="263"/>
            <ac:picMk id="8" creationId="{6833516D-817B-4DEB-A836-AC15EDB66D07}"/>
          </ac:picMkLst>
        </pc:picChg>
        <pc:cxnChg chg="add del">
          <ac:chgData name="Cabel, Krista (ASD-N)" userId="76055683-db40-4235-b797-40a2516bb4fa" providerId="ADAL" clId="{30ECCA3C-3C77-40BE-8394-AD1B7ED9348C}" dt="2020-04-16T13:18:54.481" v="1250" actId="26606"/>
          <ac:cxnSpMkLst>
            <pc:docMk/>
            <pc:sldMk cId="3591039127" sldId="263"/>
            <ac:cxnSpMk id="19" creationId="{FE334D75-621B-40C8-8B6E-F7444F8C0FF6}"/>
          </ac:cxnSpMkLst>
        </pc:cxnChg>
        <pc:cxnChg chg="add del">
          <ac:chgData name="Cabel, Krista (ASD-N)" userId="76055683-db40-4235-b797-40a2516bb4fa" providerId="ADAL" clId="{30ECCA3C-3C77-40BE-8394-AD1B7ED9348C}" dt="2020-04-16T13:18:54.481" v="1250" actId="26606"/>
          <ac:cxnSpMkLst>
            <pc:docMk/>
            <pc:sldMk cId="3591039127" sldId="263"/>
            <ac:cxnSpMk id="31" creationId="{29310625-7B00-47AC-8816-DB1D867D4CFD}"/>
          </ac:cxnSpMkLst>
        </pc:cxnChg>
        <pc:cxnChg chg="add">
          <ac:chgData name="Cabel, Krista (ASD-N)" userId="76055683-db40-4235-b797-40a2516bb4fa" providerId="ADAL" clId="{30ECCA3C-3C77-40BE-8394-AD1B7ED9348C}" dt="2020-04-16T13:18:54.570" v="1251" actId="26606"/>
          <ac:cxnSpMkLst>
            <pc:docMk/>
            <pc:sldMk cId="3591039127" sldId="263"/>
            <ac:cxnSpMk id="34" creationId="{A82A5FDC-0CB0-426A-A974-5B7A646F2EC1}"/>
          </ac:cxnSpMkLst>
        </pc:cxnChg>
        <pc:cxnChg chg="add">
          <ac:chgData name="Cabel, Krista (ASD-N)" userId="76055683-db40-4235-b797-40a2516bb4fa" providerId="ADAL" clId="{30ECCA3C-3C77-40BE-8394-AD1B7ED9348C}" dt="2020-04-16T13:18:54.570" v="1251" actId="26606"/>
          <ac:cxnSpMkLst>
            <pc:docMk/>
            <pc:sldMk cId="3591039127" sldId="263"/>
            <ac:cxnSpMk id="38" creationId="{5714A049-40FE-4FF6-9176-06ADCD274E2E}"/>
          </ac:cxnSpMkLst>
        </pc:cxnChg>
      </pc:sldChg>
      <pc:sldChg chg="addSp modSp mod setBg">
        <pc:chgData name="Cabel, Krista (ASD-N)" userId="76055683-db40-4235-b797-40a2516bb4fa" providerId="ADAL" clId="{30ECCA3C-3C77-40BE-8394-AD1B7ED9348C}" dt="2020-04-16T13:19:04.247" v="1252" actId="26606"/>
        <pc:sldMkLst>
          <pc:docMk/>
          <pc:sldMk cId="1428824130" sldId="264"/>
        </pc:sldMkLst>
        <pc:spChg chg="mod">
          <ac:chgData name="Cabel, Krista (ASD-N)" userId="76055683-db40-4235-b797-40a2516bb4fa" providerId="ADAL" clId="{30ECCA3C-3C77-40BE-8394-AD1B7ED9348C}" dt="2020-04-16T13:19:04.247" v="1252" actId="26606"/>
          <ac:spMkLst>
            <pc:docMk/>
            <pc:sldMk cId="1428824130" sldId="264"/>
            <ac:spMk id="6" creationId="{5817FF5E-1D12-4BFA-962B-00DD1F94964A}"/>
          </ac:spMkLst>
        </pc:spChg>
        <pc:spChg chg="add">
          <ac:chgData name="Cabel, Krista (ASD-N)" userId="76055683-db40-4235-b797-40a2516bb4fa" providerId="ADAL" clId="{30ECCA3C-3C77-40BE-8394-AD1B7ED9348C}" dt="2020-04-16T13:19:04.247" v="1252" actId="26606"/>
          <ac:spMkLst>
            <pc:docMk/>
            <pc:sldMk cId="1428824130" sldId="264"/>
            <ac:spMk id="19" creationId="{C458EB8A-C7C5-4211-9687-A5EE0C6DD06B}"/>
          </ac:spMkLst>
        </pc:spChg>
        <pc:spChg chg="add">
          <ac:chgData name="Cabel, Krista (ASD-N)" userId="76055683-db40-4235-b797-40a2516bb4fa" providerId="ADAL" clId="{30ECCA3C-3C77-40BE-8394-AD1B7ED9348C}" dt="2020-04-16T13:19:04.247" v="1252" actId="26606"/>
          <ac:spMkLst>
            <pc:docMk/>
            <pc:sldMk cId="1428824130" sldId="264"/>
            <ac:spMk id="27" creationId="{B6E7B777-18B2-4C35-B506-702DC68D2584}"/>
          </ac:spMkLst>
        </pc:spChg>
        <pc:grpChg chg="add">
          <ac:chgData name="Cabel, Krista (ASD-N)" userId="76055683-db40-4235-b797-40a2516bb4fa" providerId="ADAL" clId="{30ECCA3C-3C77-40BE-8394-AD1B7ED9348C}" dt="2020-04-16T13:19:04.247" v="1252" actId="26606"/>
          <ac:grpSpMkLst>
            <pc:docMk/>
            <pc:sldMk cId="1428824130" sldId="264"/>
            <ac:grpSpMk id="11" creationId="{68D3EAE6-5AC4-4EF7-BA5E-FF047F0576D0}"/>
          </ac:grpSpMkLst>
        </pc:grpChg>
        <pc:grpChg chg="add">
          <ac:chgData name="Cabel, Krista (ASD-N)" userId="76055683-db40-4235-b797-40a2516bb4fa" providerId="ADAL" clId="{30ECCA3C-3C77-40BE-8394-AD1B7ED9348C}" dt="2020-04-16T13:19:04.247" v="1252" actId="26606"/>
          <ac:grpSpMkLst>
            <pc:docMk/>
            <pc:sldMk cId="1428824130" sldId="264"/>
            <ac:grpSpMk id="21" creationId="{65D94D4E-6D90-4017-88B5-20FB900382FD}"/>
          </ac:grpSpMkLst>
        </pc:grpChg>
        <pc:picChg chg="mod ord">
          <ac:chgData name="Cabel, Krista (ASD-N)" userId="76055683-db40-4235-b797-40a2516bb4fa" providerId="ADAL" clId="{30ECCA3C-3C77-40BE-8394-AD1B7ED9348C}" dt="2020-04-16T13:19:04.247" v="1252" actId="26606"/>
          <ac:picMkLst>
            <pc:docMk/>
            <pc:sldMk cId="1428824130" sldId="264"/>
            <ac:picMk id="3" creationId="{CD5BA624-3D05-44A7-9052-F4BF6D853838}"/>
          </ac:picMkLst>
        </pc:picChg>
        <pc:picChg chg="mod ord">
          <ac:chgData name="Cabel, Krista (ASD-N)" userId="76055683-db40-4235-b797-40a2516bb4fa" providerId="ADAL" clId="{30ECCA3C-3C77-40BE-8394-AD1B7ED9348C}" dt="2020-04-16T13:19:04.247" v="1252" actId="26606"/>
          <ac:picMkLst>
            <pc:docMk/>
            <pc:sldMk cId="1428824130" sldId="264"/>
            <ac:picMk id="5" creationId="{2D49F238-B1D4-4054-904A-CA9B6EF8E173}"/>
          </ac:picMkLst>
        </pc:picChg>
        <pc:cxnChg chg="add">
          <ac:chgData name="Cabel, Krista (ASD-N)" userId="76055683-db40-4235-b797-40a2516bb4fa" providerId="ADAL" clId="{30ECCA3C-3C77-40BE-8394-AD1B7ED9348C}" dt="2020-04-16T13:19:04.247" v="1252" actId="26606"/>
          <ac:cxnSpMkLst>
            <pc:docMk/>
            <pc:sldMk cId="1428824130" sldId="264"/>
            <ac:cxnSpMk id="17" creationId="{2127D324-ED99-4DAD-96B2-75E77B6EE6DC}"/>
          </ac:cxnSpMkLst>
        </pc:cxnChg>
        <pc:cxnChg chg="add">
          <ac:chgData name="Cabel, Krista (ASD-N)" userId="76055683-db40-4235-b797-40a2516bb4fa" providerId="ADAL" clId="{30ECCA3C-3C77-40BE-8394-AD1B7ED9348C}" dt="2020-04-16T13:19:04.247" v="1252" actId="26606"/>
          <ac:cxnSpMkLst>
            <pc:docMk/>
            <pc:sldMk cId="1428824130" sldId="264"/>
            <ac:cxnSpMk id="29" creationId="{ADF7A100-AC98-48E5-8ADC-222C893FB29F}"/>
          </ac:cxnSpMkLst>
        </pc:cxnChg>
      </pc:sldChg>
      <pc:sldChg chg="addSp delSp modSp mod setBg">
        <pc:chgData name="Cabel, Krista (ASD-N)" userId="76055683-db40-4235-b797-40a2516bb4fa" providerId="ADAL" clId="{30ECCA3C-3C77-40BE-8394-AD1B7ED9348C}" dt="2020-04-16T13:19:32.694" v="1257" actId="26606"/>
        <pc:sldMkLst>
          <pc:docMk/>
          <pc:sldMk cId="670520237" sldId="265"/>
        </pc:sldMkLst>
        <pc:spChg chg="mod">
          <ac:chgData name="Cabel, Krista (ASD-N)" userId="76055683-db40-4235-b797-40a2516bb4fa" providerId="ADAL" clId="{30ECCA3C-3C77-40BE-8394-AD1B7ED9348C}" dt="2020-04-16T13:19:32.694" v="1257" actId="26606"/>
          <ac:spMkLst>
            <pc:docMk/>
            <pc:sldMk cId="670520237" sldId="265"/>
            <ac:spMk id="4" creationId="{81F4B6A6-F92A-46AC-9D9C-0E4DAFF58CFA}"/>
          </ac:spMkLst>
        </pc:spChg>
        <pc:spChg chg="add del">
          <ac:chgData name="Cabel, Krista (ASD-N)" userId="76055683-db40-4235-b797-40a2516bb4fa" providerId="ADAL" clId="{30ECCA3C-3C77-40BE-8394-AD1B7ED9348C}" dt="2020-04-16T13:19:26.312" v="1254" actId="26606"/>
          <ac:spMkLst>
            <pc:docMk/>
            <pc:sldMk cId="670520237" sldId="265"/>
            <ac:spMk id="17" creationId="{C9D262D4-AE8B-4620-949A-609FC366FC05}"/>
          </ac:spMkLst>
        </pc:spChg>
        <pc:spChg chg="add del">
          <ac:chgData name="Cabel, Krista (ASD-N)" userId="76055683-db40-4235-b797-40a2516bb4fa" providerId="ADAL" clId="{30ECCA3C-3C77-40BE-8394-AD1B7ED9348C}" dt="2020-04-16T13:19:26.312" v="1254" actId="26606"/>
          <ac:spMkLst>
            <pc:docMk/>
            <pc:sldMk cId="670520237" sldId="265"/>
            <ac:spMk id="19" creationId="{3605853C-E63A-49E2-84A4-4B7DD77A562C}"/>
          </ac:spMkLst>
        </pc:spChg>
        <pc:spChg chg="add del">
          <ac:chgData name="Cabel, Krista (ASD-N)" userId="76055683-db40-4235-b797-40a2516bb4fa" providerId="ADAL" clId="{30ECCA3C-3C77-40BE-8394-AD1B7ED9348C}" dt="2020-04-16T13:19:32.611" v="1256" actId="26606"/>
          <ac:spMkLst>
            <pc:docMk/>
            <pc:sldMk cId="670520237" sldId="265"/>
            <ac:spMk id="25" creationId="{4AD786D6-2C42-45AF-888B-F2038C4D0A70}"/>
          </ac:spMkLst>
        </pc:spChg>
        <pc:spChg chg="add del">
          <ac:chgData name="Cabel, Krista (ASD-N)" userId="76055683-db40-4235-b797-40a2516bb4fa" providerId="ADAL" clId="{30ECCA3C-3C77-40BE-8394-AD1B7ED9348C}" dt="2020-04-16T13:19:32.611" v="1256" actId="26606"/>
          <ac:spMkLst>
            <pc:docMk/>
            <pc:sldMk cId="670520237" sldId="265"/>
            <ac:spMk id="31" creationId="{1755C732-3264-4614-8316-41F75483710B}"/>
          </ac:spMkLst>
        </pc:spChg>
        <pc:spChg chg="add">
          <ac:chgData name="Cabel, Krista (ASD-N)" userId="76055683-db40-4235-b797-40a2516bb4fa" providerId="ADAL" clId="{30ECCA3C-3C77-40BE-8394-AD1B7ED9348C}" dt="2020-04-16T13:19:32.694" v="1257" actId="26606"/>
          <ac:spMkLst>
            <pc:docMk/>
            <pc:sldMk cId="670520237" sldId="265"/>
            <ac:spMk id="39" creationId="{9F1F6E2E-E2E7-4689-9E5D-51F37CBE4127}"/>
          </ac:spMkLst>
        </pc:spChg>
        <pc:spChg chg="add">
          <ac:chgData name="Cabel, Krista (ASD-N)" userId="76055683-db40-4235-b797-40a2516bb4fa" providerId="ADAL" clId="{30ECCA3C-3C77-40BE-8394-AD1B7ED9348C}" dt="2020-04-16T13:19:32.694" v="1257" actId="26606"/>
          <ac:spMkLst>
            <pc:docMk/>
            <pc:sldMk cId="670520237" sldId="265"/>
            <ac:spMk id="42" creationId="{7731DD8B-7A0A-47A0-BF6B-EBB4F9709B91}"/>
          </ac:spMkLst>
        </pc:spChg>
        <pc:grpChg chg="add del">
          <ac:chgData name="Cabel, Krista (ASD-N)" userId="76055683-db40-4235-b797-40a2516bb4fa" providerId="ADAL" clId="{30ECCA3C-3C77-40BE-8394-AD1B7ED9348C}" dt="2020-04-16T13:19:26.312" v="1254" actId="26606"/>
          <ac:grpSpMkLst>
            <pc:docMk/>
            <pc:sldMk cId="670520237" sldId="265"/>
            <ac:grpSpMk id="9" creationId="{03E8C8A2-D2DA-42F8-84AA-AC5AB4251D29}"/>
          </ac:grpSpMkLst>
        </pc:grpChg>
        <pc:grpChg chg="add del">
          <ac:chgData name="Cabel, Krista (ASD-N)" userId="76055683-db40-4235-b797-40a2516bb4fa" providerId="ADAL" clId="{30ECCA3C-3C77-40BE-8394-AD1B7ED9348C}" dt="2020-04-16T13:19:26.312" v="1254" actId="26606"/>
          <ac:grpSpMkLst>
            <pc:docMk/>
            <pc:sldMk cId="670520237" sldId="265"/>
            <ac:grpSpMk id="21" creationId="{9500549F-5B68-400C-A605-BDF102BDBB0A}"/>
          </ac:grpSpMkLst>
        </pc:grpChg>
        <pc:grpChg chg="add del">
          <ac:chgData name="Cabel, Krista (ASD-N)" userId="76055683-db40-4235-b797-40a2516bb4fa" providerId="ADAL" clId="{30ECCA3C-3C77-40BE-8394-AD1B7ED9348C}" dt="2020-04-16T13:19:32.611" v="1256" actId="26606"/>
          <ac:grpSpMkLst>
            <pc:docMk/>
            <pc:sldMk cId="670520237" sldId="265"/>
            <ac:grpSpMk id="29" creationId="{749C117F-F390-437B-ADB0-57E87EFF34F5}"/>
          </ac:grpSpMkLst>
        </pc:grpChg>
        <pc:grpChg chg="add del">
          <ac:chgData name="Cabel, Krista (ASD-N)" userId="76055683-db40-4235-b797-40a2516bb4fa" providerId="ADAL" clId="{30ECCA3C-3C77-40BE-8394-AD1B7ED9348C}" dt="2020-04-16T13:19:32.611" v="1256" actId="26606"/>
          <ac:grpSpMkLst>
            <pc:docMk/>
            <pc:sldMk cId="670520237" sldId="265"/>
            <ac:grpSpMk id="32" creationId="{59C7C6ED-4EA1-4532-A820-59A8ADEEE0F9}"/>
          </ac:grpSpMkLst>
        </pc:grpChg>
        <pc:grpChg chg="add">
          <ac:chgData name="Cabel, Krista (ASD-N)" userId="76055683-db40-4235-b797-40a2516bb4fa" providerId="ADAL" clId="{30ECCA3C-3C77-40BE-8394-AD1B7ED9348C}" dt="2020-04-16T13:19:32.694" v="1257" actId="26606"/>
          <ac:grpSpMkLst>
            <pc:docMk/>
            <pc:sldMk cId="670520237" sldId="265"/>
            <ac:grpSpMk id="37" creationId="{03E8C8A2-D2DA-42F8-84AA-AC5AB4251D29}"/>
          </ac:grpSpMkLst>
        </pc:grpChg>
        <pc:grpChg chg="add">
          <ac:chgData name="Cabel, Krista (ASD-N)" userId="76055683-db40-4235-b797-40a2516bb4fa" providerId="ADAL" clId="{30ECCA3C-3C77-40BE-8394-AD1B7ED9348C}" dt="2020-04-16T13:19:32.694" v="1257" actId="26606"/>
          <ac:grpSpMkLst>
            <pc:docMk/>
            <pc:sldMk cId="670520237" sldId="265"/>
            <ac:grpSpMk id="40" creationId="{BB728A18-FF26-43E9-AF31-9608EBA3D5C7}"/>
          </ac:grpSpMkLst>
        </pc:grpChg>
        <pc:picChg chg="mod ord">
          <ac:chgData name="Cabel, Krista (ASD-N)" userId="76055683-db40-4235-b797-40a2516bb4fa" providerId="ADAL" clId="{30ECCA3C-3C77-40BE-8394-AD1B7ED9348C}" dt="2020-04-16T13:19:32.694" v="1257" actId="26606"/>
          <ac:picMkLst>
            <pc:docMk/>
            <pc:sldMk cId="670520237" sldId="265"/>
            <ac:picMk id="3" creationId="{FC37747F-B259-4332-90A6-EB5C82319C22}"/>
          </ac:picMkLst>
        </pc:picChg>
        <pc:cxnChg chg="add del">
          <ac:chgData name="Cabel, Krista (ASD-N)" userId="76055683-db40-4235-b797-40a2516bb4fa" providerId="ADAL" clId="{30ECCA3C-3C77-40BE-8394-AD1B7ED9348C}" dt="2020-04-16T13:19:26.312" v="1254" actId="26606"/>
          <ac:cxnSpMkLst>
            <pc:docMk/>
            <pc:sldMk cId="670520237" sldId="265"/>
            <ac:cxnSpMk id="15" creationId="{0DFD28A6-39F3-425F-8050-E5BF1B4523B2}"/>
          </ac:cxnSpMkLst>
        </pc:cxnChg>
        <pc:cxnChg chg="add del">
          <ac:chgData name="Cabel, Krista (ASD-N)" userId="76055683-db40-4235-b797-40a2516bb4fa" providerId="ADAL" clId="{30ECCA3C-3C77-40BE-8394-AD1B7ED9348C}" dt="2020-04-16T13:19:26.312" v="1254" actId="26606"/>
          <ac:cxnSpMkLst>
            <pc:docMk/>
            <pc:sldMk cId="670520237" sldId="265"/>
            <ac:cxnSpMk id="27" creationId="{1E22DAF0-5C05-4D01-A6C7-28326657739A}"/>
          </ac:cxnSpMkLst>
        </pc:cxnChg>
        <pc:cxnChg chg="add del">
          <ac:chgData name="Cabel, Krista (ASD-N)" userId="76055683-db40-4235-b797-40a2516bb4fa" providerId="ADAL" clId="{30ECCA3C-3C77-40BE-8394-AD1B7ED9348C}" dt="2020-04-16T13:19:32.611" v="1256" actId="26606"/>
          <ac:cxnSpMkLst>
            <pc:docMk/>
            <pc:sldMk cId="670520237" sldId="265"/>
            <ac:cxnSpMk id="30" creationId="{20742BC3-654B-4E41-9A6A-73A42E477639}"/>
          </ac:cxnSpMkLst>
        </pc:cxnChg>
        <pc:cxnChg chg="add del">
          <ac:chgData name="Cabel, Krista (ASD-N)" userId="76055683-db40-4235-b797-40a2516bb4fa" providerId="ADAL" clId="{30ECCA3C-3C77-40BE-8394-AD1B7ED9348C}" dt="2020-04-16T13:19:32.611" v="1256" actId="26606"/>
          <ac:cxnSpMkLst>
            <pc:docMk/>
            <pc:sldMk cId="670520237" sldId="265"/>
            <ac:cxnSpMk id="35" creationId="{B8D6659D-FA60-4C6D-A9F6-063E294AA159}"/>
          </ac:cxnSpMkLst>
        </pc:cxnChg>
        <pc:cxnChg chg="add">
          <ac:chgData name="Cabel, Krista (ASD-N)" userId="76055683-db40-4235-b797-40a2516bb4fa" providerId="ADAL" clId="{30ECCA3C-3C77-40BE-8394-AD1B7ED9348C}" dt="2020-04-16T13:19:32.694" v="1257" actId="26606"/>
          <ac:cxnSpMkLst>
            <pc:docMk/>
            <pc:sldMk cId="670520237" sldId="265"/>
            <ac:cxnSpMk id="38" creationId="{0DFD28A6-39F3-425F-8050-E5BF1B4523B2}"/>
          </ac:cxnSpMkLst>
        </pc:cxnChg>
        <pc:cxnChg chg="add">
          <ac:chgData name="Cabel, Krista (ASD-N)" userId="76055683-db40-4235-b797-40a2516bb4fa" providerId="ADAL" clId="{30ECCA3C-3C77-40BE-8394-AD1B7ED9348C}" dt="2020-04-16T13:19:32.694" v="1257" actId="26606"/>
          <ac:cxnSpMkLst>
            <pc:docMk/>
            <pc:sldMk cId="670520237" sldId="265"/>
            <ac:cxnSpMk id="43" creationId="{10A370BF-9768-4FA0-8887-C3777F3A9C9C}"/>
          </ac:cxnSpMkLst>
        </pc:cxnChg>
      </pc:sldChg>
      <pc:sldChg chg="addSp modSp mod setBg">
        <pc:chgData name="Cabel, Krista (ASD-N)" userId="76055683-db40-4235-b797-40a2516bb4fa" providerId="ADAL" clId="{30ECCA3C-3C77-40BE-8394-AD1B7ED9348C}" dt="2020-04-16T13:19:37.923" v="1258" actId="26606"/>
        <pc:sldMkLst>
          <pc:docMk/>
          <pc:sldMk cId="2077308799" sldId="266"/>
        </pc:sldMkLst>
        <pc:spChg chg="mod">
          <ac:chgData name="Cabel, Krista (ASD-N)" userId="76055683-db40-4235-b797-40a2516bb4fa" providerId="ADAL" clId="{30ECCA3C-3C77-40BE-8394-AD1B7ED9348C}" dt="2020-04-16T13:19:37.923" v="1258" actId="26606"/>
          <ac:spMkLst>
            <pc:docMk/>
            <pc:sldMk cId="2077308799" sldId="266"/>
            <ac:spMk id="4" creationId="{E2E53AD5-994C-4EA3-9C27-31D194B6594D}"/>
          </ac:spMkLst>
        </pc:spChg>
        <pc:spChg chg="add">
          <ac:chgData name="Cabel, Krista (ASD-N)" userId="76055683-db40-4235-b797-40a2516bb4fa" providerId="ADAL" clId="{30ECCA3C-3C77-40BE-8394-AD1B7ED9348C}" dt="2020-04-16T13:19:37.923" v="1258" actId="26606"/>
          <ac:spMkLst>
            <pc:docMk/>
            <pc:sldMk cId="2077308799" sldId="266"/>
            <ac:spMk id="17" creationId="{1755C732-3264-4614-8316-41F75483710B}"/>
          </ac:spMkLst>
        </pc:spChg>
        <pc:spChg chg="add">
          <ac:chgData name="Cabel, Krista (ASD-N)" userId="76055683-db40-4235-b797-40a2516bb4fa" providerId="ADAL" clId="{30ECCA3C-3C77-40BE-8394-AD1B7ED9348C}" dt="2020-04-16T13:19:37.923" v="1258" actId="26606"/>
          <ac:spMkLst>
            <pc:docMk/>
            <pc:sldMk cId="2077308799" sldId="266"/>
            <ac:spMk id="25" creationId="{4AD786D6-2C42-45AF-888B-F2038C4D0A70}"/>
          </ac:spMkLst>
        </pc:spChg>
        <pc:grpChg chg="add">
          <ac:chgData name="Cabel, Krista (ASD-N)" userId="76055683-db40-4235-b797-40a2516bb4fa" providerId="ADAL" clId="{30ECCA3C-3C77-40BE-8394-AD1B7ED9348C}" dt="2020-04-16T13:19:37.923" v="1258" actId="26606"/>
          <ac:grpSpMkLst>
            <pc:docMk/>
            <pc:sldMk cId="2077308799" sldId="266"/>
            <ac:grpSpMk id="9" creationId="{749C117F-F390-437B-ADB0-57E87EFF34F5}"/>
          </ac:grpSpMkLst>
        </pc:grpChg>
        <pc:grpChg chg="add">
          <ac:chgData name="Cabel, Krista (ASD-N)" userId="76055683-db40-4235-b797-40a2516bb4fa" providerId="ADAL" clId="{30ECCA3C-3C77-40BE-8394-AD1B7ED9348C}" dt="2020-04-16T13:19:37.923" v="1258" actId="26606"/>
          <ac:grpSpMkLst>
            <pc:docMk/>
            <pc:sldMk cId="2077308799" sldId="266"/>
            <ac:grpSpMk id="19" creationId="{59C7C6ED-4EA1-4532-A820-59A8ADEEE0F9}"/>
          </ac:grpSpMkLst>
        </pc:grpChg>
        <pc:picChg chg="mod ord">
          <ac:chgData name="Cabel, Krista (ASD-N)" userId="76055683-db40-4235-b797-40a2516bb4fa" providerId="ADAL" clId="{30ECCA3C-3C77-40BE-8394-AD1B7ED9348C}" dt="2020-04-16T13:19:37.923" v="1258" actId="26606"/>
          <ac:picMkLst>
            <pc:docMk/>
            <pc:sldMk cId="2077308799" sldId="266"/>
            <ac:picMk id="3" creationId="{6F009FB5-ADC7-49F7-9129-79E53CA1564A}"/>
          </ac:picMkLst>
        </pc:picChg>
        <pc:cxnChg chg="add">
          <ac:chgData name="Cabel, Krista (ASD-N)" userId="76055683-db40-4235-b797-40a2516bb4fa" providerId="ADAL" clId="{30ECCA3C-3C77-40BE-8394-AD1B7ED9348C}" dt="2020-04-16T13:19:37.923" v="1258" actId="26606"/>
          <ac:cxnSpMkLst>
            <pc:docMk/>
            <pc:sldMk cId="2077308799" sldId="266"/>
            <ac:cxnSpMk id="15" creationId="{20742BC3-654B-4E41-9A6A-73A42E477639}"/>
          </ac:cxnSpMkLst>
        </pc:cxnChg>
        <pc:cxnChg chg="add">
          <ac:chgData name="Cabel, Krista (ASD-N)" userId="76055683-db40-4235-b797-40a2516bb4fa" providerId="ADAL" clId="{30ECCA3C-3C77-40BE-8394-AD1B7ED9348C}" dt="2020-04-16T13:19:37.923" v="1258" actId="26606"/>
          <ac:cxnSpMkLst>
            <pc:docMk/>
            <pc:sldMk cId="2077308799" sldId="266"/>
            <ac:cxnSpMk id="27" creationId="{B8D6659D-FA60-4C6D-A9F6-063E294AA159}"/>
          </ac:cxnSpMkLst>
        </pc:cxnChg>
      </pc:sldChg>
      <pc:sldChg chg="addSp delSp modSp mod setBg">
        <pc:chgData name="Cabel, Krista (ASD-N)" userId="76055683-db40-4235-b797-40a2516bb4fa" providerId="ADAL" clId="{30ECCA3C-3C77-40BE-8394-AD1B7ED9348C}" dt="2020-04-16T13:25:27.186" v="1310" actId="20577"/>
        <pc:sldMkLst>
          <pc:docMk/>
          <pc:sldMk cId="47751245" sldId="267"/>
        </pc:sldMkLst>
        <pc:spChg chg="add del mod ord">
          <ac:chgData name="Cabel, Krista (ASD-N)" userId="76055683-db40-4235-b797-40a2516bb4fa" providerId="ADAL" clId="{30ECCA3C-3C77-40BE-8394-AD1B7ED9348C}" dt="2020-04-16T13:22:23.001" v="1282" actId="26606"/>
          <ac:spMkLst>
            <pc:docMk/>
            <pc:sldMk cId="47751245" sldId="267"/>
            <ac:spMk id="2" creationId="{469CE7E1-B40B-4980-9ECD-BAC724C8A127}"/>
          </ac:spMkLst>
        </pc:spChg>
        <pc:spChg chg="add del mod">
          <ac:chgData name="Cabel, Krista (ASD-N)" userId="76055683-db40-4235-b797-40a2516bb4fa" providerId="ADAL" clId="{30ECCA3C-3C77-40BE-8394-AD1B7ED9348C}" dt="2020-04-16T13:21:39.435" v="1273"/>
          <ac:spMkLst>
            <pc:docMk/>
            <pc:sldMk cId="47751245" sldId="267"/>
            <ac:spMk id="3" creationId="{773A1DE4-E8F6-4160-89C2-BBDA0725B077}"/>
          </ac:spMkLst>
        </pc:spChg>
        <pc:spChg chg="add mod">
          <ac:chgData name="Cabel, Krista (ASD-N)" userId="76055683-db40-4235-b797-40a2516bb4fa" providerId="ADAL" clId="{30ECCA3C-3C77-40BE-8394-AD1B7ED9348C}" dt="2020-04-16T13:22:23.001" v="1282" actId="26606"/>
          <ac:spMkLst>
            <pc:docMk/>
            <pc:sldMk cId="47751245" sldId="267"/>
            <ac:spMk id="5" creationId="{535654B5-618A-4F97-B1B9-0ABF193CEDCE}"/>
          </ac:spMkLst>
        </pc:spChg>
        <pc:spChg chg="add del mod">
          <ac:chgData name="Cabel, Krista (ASD-N)" userId="76055683-db40-4235-b797-40a2516bb4fa" providerId="ADAL" clId="{30ECCA3C-3C77-40BE-8394-AD1B7ED9348C}" dt="2020-04-16T13:22:23.001" v="1282" actId="26606"/>
          <ac:spMkLst>
            <pc:docMk/>
            <pc:sldMk cId="47751245" sldId="267"/>
            <ac:spMk id="6" creationId="{C8B1009D-B2D0-45EE-80A6-E433762E380E}"/>
          </ac:spMkLst>
        </pc:spChg>
        <pc:spChg chg="add">
          <ac:chgData name="Cabel, Krista (ASD-N)" userId="76055683-db40-4235-b797-40a2516bb4fa" providerId="ADAL" clId="{30ECCA3C-3C77-40BE-8394-AD1B7ED9348C}" dt="2020-04-16T13:22:23.001" v="1282" actId="26606"/>
          <ac:spMkLst>
            <pc:docMk/>
            <pc:sldMk cId="47751245" sldId="267"/>
            <ac:spMk id="10" creationId="{A75876F6-95D4-48CB-8E3E-4401A96E25A4}"/>
          </ac:spMkLst>
        </pc:spChg>
        <pc:spChg chg="add">
          <ac:chgData name="Cabel, Krista (ASD-N)" userId="76055683-db40-4235-b797-40a2516bb4fa" providerId="ADAL" clId="{30ECCA3C-3C77-40BE-8394-AD1B7ED9348C}" dt="2020-04-16T13:22:23.001" v="1282" actId="26606"/>
          <ac:spMkLst>
            <pc:docMk/>
            <pc:sldMk cId="47751245" sldId="267"/>
            <ac:spMk id="11" creationId="{D1B84719-90BB-4D0C-92D8-61DC5512B34B}"/>
          </ac:spMkLst>
        </pc:spChg>
        <pc:spChg chg="add">
          <ac:chgData name="Cabel, Krista (ASD-N)" userId="76055683-db40-4235-b797-40a2516bb4fa" providerId="ADAL" clId="{30ECCA3C-3C77-40BE-8394-AD1B7ED9348C}" dt="2020-04-16T13:22:23.001" v="1282" actId="26606"/>
          <ac:spMkLst>
            <pc:docMk/>
            <pc:sldMk cId="47751245" sldId="267"/>
            <ac:spMk id="12" creationId="{7B407EC4-5D16-4845-9840-4E28622B6568}"/>
          </ac:spMkLst>
        </pc:spChg>
        <pc:spChg chg="add">
          <ac:chgData name="Cabel, Krista (ASD-N)" userId="76055683-db40-4235-b797-40a2516bb4fa" providerId="ADAL" clId="{30ECCA3C-3C77-40BE-8394-AD1B7ED9348C}" dt="2020-04-16T13:22:23.001" v="1282" actId="26606"/>
          <ac:spMkLst>
            <pc:docMk/>
            <pc:sldMk cId="47751245" sldId="267"/>
            <ac:spMk id="13" creationId="{52BE4420-3B5F-4549-8B4A-77855B8215EC}"/>
          </ac:spMkLst>
        </pc:spChg>
        <pc:spChg chg="add del">
          <ac:chgData name="Cabel, Krista (ASD-N)" userId="76055683-db40-4235-b797-40a2516bb4fa" providerId="ADAL" clId="{30ECCA3C-3C77-40BE-8394-AD1B7ED9348C}" dt="2020-04-16T13:21:40.980" v="1274" actId="26606"/>
          <ac:spMkLst>
            <pc:docMk/>
            <pc:sldMk cId="47751245" sldId="267"/>
            <ac:spMk id="17" creationId="{52BE4420-3B5F-4549-8B4A-77855B8215EC}"/>
          </ac:spMkLst>
        </pc:spChg>
        <pc:spChg chg="add del">
          <ac:chgData name="Cabel, Krista (ASD-N)" userId="76055683-db40-4235-b797-40a2516bb4fa" providerId="ADAL" clId="{30ECCA3C-3C77-40BE-8394-AD1B7ED9348C}" dt="2020-04-16T13:21:40.980" v="1274" actId="26606"/>
          <ac:spMkLst>
            <pc:docMk/>
            <pc:sldMk cId="47751245" sldId="267"/>
            <ac:spMk id="19" creationId="{A75876F6-95D4-48CB-8E3E-4401A96E25A4}"/>
          </ac:spMkLst>
        </pc:spChg>
        <pc:spChg chg="add del">
          <ac:chgData name="Cabel, Krista (ASD-N)" userId="76055683-db40-4235-b797-40a2516bb4fa" providerId="ADAL" clId="{30ECCA3C-3C77-40BE-8394-AD1B7ED9348C}" dt="2020-04-16T13:21:40.980" v="1274" actId="26606"/>
          <ac:spMkLst>
            <pc:docMk/>
            <pc:sldMk cId="47751245" sldId="267"/>
            <ac:spMk id="21" creationId="{D1B84719-90BB-4D0C-92D8-61DC5512B34B}"/>
          </ac:spMkLst>
        </pc:spChg>
        <pc:spChg chg="add del">
          <ac:chgData name="Cabel, Krista (ASD-N)" userId="76055683-db40-4235-b797-40a2516bb4fa" providerId="ADAL" clId="{30ECCA3C-3C77-40BE-8394-AD1B7ED9348C}" dt="2020-04-16T13:21:40.980" v="1274" actId="26606"/>
          <ac:spMkLst>
            <pc:docMk/>
            <pc:sldMk cId="47751245" sldId="267"/>
            <ac:spMk id="23" creationId="{7B407EC4-5D16-4845-9840-4E28622B6568}"/>
          </ac:spMkLst>
        </pc:spChg>
        <pc:grpChg chg="add del">
          <ac:chgData name="Cabel, Krista (ASD-N)" userId="76055683-db40-4235-b797-40a2516bb4fa" providerId="ADAL" clId="{30ECCA3C-3C77-40BE-8394-AD1B7ED9348C}" dt="2020-04-16T13:21:40.980" v="1274" actId="26606"/>
          <ac:grpSpMkLst>
            <pc:docMk/>
            <pc:sldMk cId="47751245" sldId="267"/>
            <ac:grpSpMk id="9" creationId="{C93797FD-7F0A-483E-966E-7FE88F8D8798}"/>
          </ac:grpSpMkLst>
        </pc:grpChg>
        <pc:graphicFrameChg chg="add del mod">
          <ac:chgData name="Cabel, Krista (ASD-N)" userId="76055683-db40-4235-b797-40a2516bb4fa" providerId="ADAL" clId="{30ECCA3C-3C77-40BE-8394-AD1B7ED9348C}" dt="2020-04-16T13:21:40.980" v="1274" actId="26606"/>
          <ac:graphicFrameMkLst>
            <pc:docMk/>
            <pc:sldMk cId="47751245" sldId="267"/>
            <ac:graphicFrameMk id="4" creationId="{262FF565-24C0-43F9-BB68-037DB58EC2D0}"/>
          </ac:graphicFrameMkLst>
        </pc:graphicFrameChg>
        <pc:graphicFrameChg chg="add mod">
          <ac:chgData name="Cabel, Krista (ASD-N)" userId="76055683-db40-4235-b797-40a2516bb4fa" providerId="ADAL" clId="{30ECCA3C-3C77-40BE-8394-AD1B7ED9348C}" dt="2020-04-16T13:25:27.186" v="1310" actId="20577"/>
          <ac:graphicFrameMkLst>
            <pc:docMk/>
            <pc:sldMk cId="47751245" sldId="267"/>
            <ac:graphicFrameMk id="8" creationId="{5FBAAEA0-AD2C-4255-B5B9-810D8DAF1E04}"/>
          </ac:graphicFrameMkLst>
        </pc:graphicFrameChg>
        <pc:picChg chg="add del mod">
          <ac:chgData name="Cabel, Krista (ASD-N)" userId="76055683-db40-4235-b797-40a2516bb4fa" providerId="ADAL" clId="{30ECCA3C-3C77-40BE-8394-AD1B7ED9348C}" dt="2020-04-16T13:23:30.925" v="1286" actId="478"/>
          <ac:picMkLst>
            <pc:docMk/>
            <pc:sldMk cId="47751245" sldId="267"/>
            <ac:picMk id="14" creationId="{E9BEFB7C-B802-4895-91D8-348ACC5E9F92}"/>
          </ac:picMkLst>
        </pc:picChg>
        <pc:cxnChg chg="add del">
          <ac:chgData name="Cabel, Krista (ASD-N)" userId="76055683-db40-4235-b797-40a2516bb4fa" providerId="ADAL" clId="{30ECCA3C-3C77-40BE-8394-AD1B7ED9348C}" dt="2020-04-16T13:21:40.980" v="1274" actId="26606"/>
          <ac:cxnSpMkLst>
            <pc:docMk/>
            <pc:sldMk cId="47751245" sldId="267"/>
            <ac:cxnSpMk id="15" creationId="{DDB3BAEE-5BE4-4B17-A2DA-B334759C47AB}"/>
          </ac:cxnSpMkLst>
        </pc:cxnChg>
      </pc:sldChg>
      <pc:sldChg chg="addSp delSp modSp mod setBg">
        <pc:chgData name="Cabel, Krista (ASD-N)" userId="76055683-db40-4235-b797-40a2516bb4fa" providerId="ADAL" clId="{30ECCA3C-3C77-40BE-8394-AD1B7ED9348C}" dt="2020-04-16T13:55:38.363" v="1453" actId="26606"/>
        <pc:sldMkLst>
          <pc:docMk/>
          <pc:sldMk cId="3510553266" sldId="268"/>
        </pc:sldMkLst>
        <pc:spChg chg="mod">
          <ac:chgData name="Cabel, Krista (ASD-N)" userId="76055683-db40-4235-b797-40a2516bb4fa" providerId="ADAL" clId="{30ECCA3C-3C77-40BE-8394-AD1B7ED9348C}" dt="2020-04-16T13:25:53.334" v="1311" actId="26606"/>
          <ac:spMkLst>
            <pc:docMk/>
            <pc:sldMk cId="3510553266" sldId="268"/>
            <ac:spMk id="2" creationId="{6DFD77C6-B5C0-4605-BC65-F3C044CEC42E}"/>
          </ac:spMkLst>
        </pc:spChg>
        <pc:spChg chg="add del">
          <ac:chgData name="Cabel, Krista (ASD-N)" userId="76055683-db40-4235-b797-40a2516bb4fa" providerId="ADAL" clId="{30ECCA3C-3C77-40BE-8394-AD1B7ED9348C}" dt="2020-04-16T13:55:38.363" v="1453" actId="26606"/>
          <ac:spMkLst>
            <pc:docMk/>
            <pc:sldMk cId="3510553266" sldId="268"/>
            <ac:spMk id="17" creationId="{575E71FA-50BD-43F8-8C98-04339283A93D}"/>
          </ac:spMkLst>
        </pc:spChg>
        <pc:spChg chg="add del">
          <ac:chgData name="Cabel, Krista (ASD-N)" userId="76055683-db40-4235-b797-40a2516bb4fa" providerId="ADAL" clId="{30ECCA3C-3C77-40BE-8394-AD1B7ED9348C}" dt="2020-04-16T13:55:38.363" v="1453" actId="26606"/>
          <ac:spMkLst>
            <pc:docMk/>
            <pc:sldMk cId="3510553266" sldId="268"/>
            <ac:spMk id="25" creationId="{E89B1776-F953-4C0F-8E85-E9C66B1EF003}"/>
          </ac:spMkLst>
        </pc:spChg>
        <pc:spChg chg="add">
          <ac:chgData name="Cabel, Krista (ASD-N)" userId="76055683-db40-4235-b797-40a2516bb4fa" providerId="ADAL" clId="{30ECCA3C-3C77-40BE-8394-AD1B7ED9348C}" dt="2020-04-16T13:55:38.363" v="1453" actId="26606"/>
          <ac:spMkLst>
            <pc:docMk/>
            <pc:sldMk cId="3510553266" sldId="268"/>
            <ac:spMk id="40" creationId="{575E71FA-50BD-43F8-8C98-04339283A93D}"/>
          </ac:spMkLst>
        </pc:spChg>
        <pc:spChg chg="add">
          <ac:chgData name="Cabel, Krista (ASD-N)" userId="76055683-db40-4235-b797-40a2516bb4fa" providerId="ADAL" clId="{30ECCA3C-3C77-40BE-8394-AD1B7ED9348C}" dt="2020-04-16T13:55:38.363" v="1453" actId="26606"/>
          <ac:spMkLst>
            <pc:docMk/>
            <pc:sldMk cId="3510553266" sldId="268"/>
            <ac:spMk id="48" creationId="{E89B1776-F953-4C0F-8E85-E9C66B1EF003}"/>
          </ac:spMkLst>
        </pc:spChg>
        <pc:grpChg chg="add del">
          <ac:chgData name="Cabel, Krista (ASD-N)" userId="76055683-db40-4235-b797-40a2516bb4fa" providerId="ADAL" clId="{30ECCA3C-3C77-40BE-8394-AD1B7ED9348C}" dt="2020-04-16T13:55:38.363" v="1453" actId="26606"/>
          <ac:grpSpMkLst>
            <pc:docMk/>
            <pc:sldMk cId="3510553266" sldId="268"/>
            <ac:grpSpMk id="9" creationId="{749C117F-F390-437B-ADB0-57E87EFF34F5}"/>
          </ac:grpSpMkLst>
        </pc:grpChg>
        <pc:grpChg chg="add del">
          <ac:chgData name="Cabel, Krista (ASD-N)" userId="76055683-db40-4235-b797-40a2516bb4fa" providerId="ADAL" clId="{30ECCA3C-3C77-40BE-8394-AD1B7ED9348C}" dt="2020-04-16T13:55:38.363" v="1453" actId="26606"/>
          <ac:grpSpMkLst>
            <pc:docMk/>
            <pc:sldMk cId="3510553266" sldId="268"/>
            <ac:grpSpMk id="19" creationId="{CF1AA7F6-A589-4BC8-BC72-2CA6DC908398}"/>
          </ac:grpSpMkLst>
        </pc:grpChg>
        <pc:grpChg chg="add">
          <ac:chgData name="Cabel, Krista (ASD-N)" userId="76055683-db40-4235-b797-40a2516bb4fa" providerId="ADAL" clId="{30ECCA3C-3C77-40BE-8394-AD1B7ED9348C}" dt="2020-04-16T13:55:38.363" v="1453" actId="26606"/>
          <ac:grpSpMkLst>
            <pc:docMk/>
            <pc:sldMk cId="3510553266" sldId="268"/>
            <ac:grpSpMk id="32" creationId="{749C117F-F390-437B-ADB0-57E87EFF34F5}"/>
          </ac:grpSpMkLst>
        </pc:grpChg>
        <pc:grpChg chg="add">
          <ac:chgData name="Cabel, Krista (ASD-N)" userId="76055683-db40-4235-b797-40a2516bb4fa" providerId="ADAL" clId="{30ECCA3C-3C77-40BE-8394-AD1B7ED9348C}" dt="2020-04-16T13:55:38.363" v="1453" actId="26606"/>
          <ac:grpSpMkLst>
            <pc:docMk/>
            <pc:sldMk cId="3510553266" sldId="268"/>
            <ac:grpSpMk id="42" creationId="{CF1AA7F6-A589-4BC8-BC72-2CA6DC908398}"/>
          </ac:grpSpMkLst>
        </pc:grpChg>
        <pc:picChg chg="add mod">
          <ac:chgData name="Cabel, Krista (ASD-N)" userId="76055683-db40-4235-b797-40a2516bb4fa" providerId="ADAL" clId="{30ECCA3C-3C77-40BE-8394-AD1B7ED9348C}" dt="2020-04-16T13:55:38.363" v="1453" actId="26606"/>
          <ac:picMkLst>
            <pc:docMk/>
            <pc:sldMk cId="3510553266" sldId="268"/>
            <ac:picMk id="3" creationId="{C5F6BAE8-1997-4B0A-B69D-9FF7AA984F8A}"/>
          </ac:picMkLst>
        </pc:picChg>
        <pc:picChg chg="del mod">
          <ac:chgData name="Cabel, Krista (ASD-N)" userId="76055683-db40-4235-b797-40a2516bb4fa" providerId="ADAL" clId="{30ECCA3C-3C77-40BE-8394-AD1B7ED9348C}" dt="2020-04-16T13:55:33.839" v="1451" actId="478"/>
          <ac:picMkLst>
            <pc:docMk/>
            <pc:sldMk cId="3510553266" sldId="268"/>
            <ac:picMk id="4" creationId="{A4F05268-8A13-42F0-8420-B7F719CB54D4}"/>
          </ac:picMkLst>
        </pc:picChg>
        <pc:cxnChg chg="add del">
          <ac:chgData name="Cabel, Krista (ASD-N)" userId="76055683-db40-4235-b797-40a2516bb4fa" providerId="ADAL" clId="{30ECCA3C-3C77-40BE-8394-AD1B7ED9348C}" dt="2020-04-16T13:55:38.363" v="1453" actId="26606"/>
          <ac:cxnSpMkLst>
            <pc:docMk/>
            <pc:sldMk cId="3510553266" sldId="268"/>
            <ac:cxnSpMk id="15" creationId="{20742BC3-654B-4E41-9A6A-73A42E477639}"/>
          </ac:cxnSpMkLst>
        </pc:cxnChg>
        <pc:cxnChg chg="add del">
          <ac:chgData name="Cabel, Krista (ASD-N)" userId="76055683-db40-4235-b797-40a2516bb4fa" providerId="ADAL" clId="{30ECCA3C-3C77-40BE-8394-AD1B7ED9348C}" dt="2020-04-16T13:55:38.363" v="1453" actId="26606"/>
          <ac:cxnSpMkLst>
            <pc:docMk/>
            <pc:sldMk cId="3510553266" sldId="268"/>
            <ac:cxnSpMk id="27" creationId="{997356D0-D934-42B9-8291-DF34A3AC0CFE}"/>
          </ac:cxnSpMkLst>
        </pc:cxnChg>
        <pc:cxnChg chg="add">
          <ac:chgData name="Cabel, Krista (ASD-N)" userId="76055683-db40-4235-b797-40a2516bb4fa" providerId="ADAL" clId="{30ECCA3C-3C77-40BE-8394-AD1B7ED9348C}" dt="2020-04-16T13:55:38.363" v="1453" actId="26606"/>
          <ac:cxnSpMkLst>
            <pc:docMk/>
            <pc:sldMk cId="3510553266" sldId="268"/>
            <ac:cxnSpMk id="38" creationId="{20742BC3-654B-4E41-9A6A-73A42E477639}"/>
          </ac:cxnSpMkLst>
        </pc:cxnChg>
        <pc:cxnChg chg="add">
          <ac:chgData name="Cabel, Krista (ASD-N)" userId="76055683-db40-4235-b797-40a2516bb4fa" providerId="ADAL" clId="{30ECCA3C-3C77-40BE-8394-AD1B7ED9348C}" dt="2020-04-16T13:55:38.363" v="1453" actId="26606"/>
          <ac:cxnSpMkLst>
            <pc:docMk/>
            <pc:sldMk cId="3510553266" sldId="268"/>
            <ac:cxnSpMk id="50" creationId="{997356D0-D934-42B9-8291-DF34A3AC0CFE}"/>
          </ac:cxnSpMkLst>
        </pc:cxnChg>
      </pc:sldChg>
      <pc:sldChg chg="addSp delSp modSp mod setBg">
        <pc:chgData name="Cabel, Krista (ASD-N)" userId="76055683-db40-4235-b797-40a2516bb4fa" providerId="ADAL" clId="{30ECCA3C-3C77-40BE-8394-AD1B7ED9348C}" dt="2020-04-16T13:52:20.402" v="1408" actId="255"/>
        <pc:sldMkLst>
          <pc:docMk/>
          <pc:sldMk cId="531873235" sldId="269"/>
        </pc:sldMkLst>
        <pc:spChg chg="mod">
          <ac:chgData name="Cabel, Krista (ASD-N)" userId="76055683-db40-4235-b797-40a2516bb4fa" providerId="ADAL" clId="{30ECCA3C-3C77-40BE-8394-AD1B7ED9348C}" dt="2020-04-16T13:52:20.402" v="1408" actId="255"/>
          <ac:spMkLst>
            <pc:docMk/>
            <pc:sldMk cId="531873235" sldId="269"/>
            <ac:spMk id="2" creationId="{29EABFA8-C76E-4D68-A50B-E8314633EF61}"/>
          </ac:spMkLst>
        </pc:spChg>
        <pc:spChg chg="add del">
          <ac:chgData name="Cabel, Krista (ASD-N)" userId="76055683-db40-4235-b797-40a2516bb4fa" providerId="ADAL" clId="{30ECCA3C-3C77-40BE-8394-AD1B7ED9348C}" dt="2020-04-16T13:52:14.871" v="1407" actId="26606"/>
          <ac:spMkLst>
            <pc:docMk/>
            <pc:sldMk cId="531873235" sldId="269"/>
            <ac:spMk id="17" creationId="{9401732C-37EE-4B98-A709-9530173F3802}"/>
          </ac:spMkLst>
        </pc:spChg>
        <pc:spChg chg="add del">
          <ac:chgData name="Cabel, Krista (ASD-N)" userId="76055683-db40-4235-b797-40a2516bb4fa" providerId="ADAL" clId="{30ECCA3C-3C77-40BE-8394-AD1B7ED9348C}" dt="2020-04-16T13:52:14.805" v="1406" actId="26606"/>
          <ac:spMkLst>
            <pc:docMk/>
            <pc:sldMk cId="531873235" sldId="269"/>
            <ac:spMk id="79" creationId="{9F1F6E2E-E2E7-4689-9E5D-51F37CBE4127}"/>
          </ac:spMkLst>
        </pc:spChg>
        <pc:spChg chg="add del">
          <ac:chgData name="Cabel, Krista (ASD-N)" userId="76055683-db40-4235-b797-40a2516bb4fa" providerId="ADAL" clId="{30ECCA3C-3C77-40BE-8394-AD1B7ED9348C}" dt="2020-04-16T13:52:14.805" v="1406" actId="26606"/>
          <ac:spMkLst>
            <pc:docMk/>
            <pc:sldMk cId="531873235" sldId="269"/>
            <ac:spMk id="87" creationId="{7731DD8B-7A0A-47A0-BF6B-EBB4F9709B91}"/>
          </ac:spMkLst>
        </pc:spChg>
        <pc:spChg chg="add">
          <ac:chgData name="Cabel, Krista (ASD-N)" userId="76055683-db40-4235-b797-40a2516bb4fa" providerId="ADAL" clId="{30ECCA3C-3C77-40BE-8394-AD1B7ED9348C}" dt="2020-04-16T13:52:14.871" v="1407" actId="26606"/>
          <ac:spMkLst>
            <pc:docMk/>
            <pc:sldMk cId="531873235" sldId="269"/>
            <ac:spMk id="3078" creationId="{575E71FA-50BD-43F8-8C98-04339283A93D}"/>
          </ac:spMkLst>
        </pc:spChg>
        <pc:spChg chg="add">
          <ac:chgData name="Cabel, Krista (ASD-N)" userId="76055683-db40-4235-b797-40a2516bb4fa" providerId="ADAL" clId="{30ECCA3C-3C77-40BE-8394-AD1B7ED9348C}" dt="2020-04-16T13:52:14.871" v="1407" actId="26606"/>
          <ac:spMkLst>
            <pc:docMk/>
            <pc:sldMk cId="531873235" sldId="269"/>
            <ac:spMk id="3080" creationId="{E89B1776-F953-4C0F-8E85-E9C66B1EF003}"/>
          </ac:spMkLst>
        </pc:spChg>
        <pc:grpChg chg="add del">
          <ac:chgData name="Cabel, Krista (ASD-N)" userId="76055683-db40-4235-b797-40a2516bb4fa" providerId="ADAL" clId="{30ECCA3C-3C77-40BE-8394-AD1B7ED9348C}" dt="2020-04-16T13:52:14.871" v="1407" actId="26606"/>
          <ac:grpSpMkLst>
            <pc:docMk/>
            <pc:sldMk cId="531873235" sldId="269"/>
            <ac:grpSpMk id="9" creationId="{749C117F-F390-437B-ADB0-57E87EFF34F5}"/>
          </ac:grpSpMkLst>
        </pc:grpChg>
        <pc:grpChg chg="add del">
          <ac:chgData name="Cabel, Krista (ASD-N)" userId="76055683-db40-4235-b797-40a2516bb4fa" providerId="ADAL" clId="{30ECCA3C-3C77-40BE-8394-AD1B7ED9348C}" dt="2020-04-16T13:52:14.871" v="1407" actId="26606"/>
          <ac:grpSpMkLst>
            <pc:docMk/>
            <pc:sldMk cId="531873235" sldId="269"/>
            <ac:grpSpMk id="19" creationId="{654E48C8-2A00-4C54-BC9C-B18EE49E9C13}"/>
          </ac:grpSpMkLst>
        </pc:grpChg>
        <pc:grpChg chg="add del">
          <ac:chgData name="Cabel, Krista (ASD-N)" userId="76055683-db40-4235-b797-40a2516bb4fa" providerId="ADAL" clId="{30ECCA3C-3C77-40BE-8394-AD1B7ED9348C}" dt="2020-04-16T13:52:14.805" v="1406" actId="26606"/>
          <ac:grpSpMkLst>
            <pc:docMk/>
            <pc:sldMk cId="531873235" sldId="269"/>
            <ac:grpSpMk id="71" creationId="{03E8C8A2-D2DA-42F8-84AA-AC5AB4251D29}"/>
          </ac:grpSpMkLst>
        </pc:grpChg>
        <pc:grpChg chg="add del">
          <ac:chgData name="Cabel, Krista (ASD-N)" userId="76055683-db40-4235-b797-40a2516bb4fa" providerId="ADAL" clId="{30ECCA3C-3C77-40BE-8394-AD1B7ED9348C}" dt="2020-04-16T13:52:14.805" v="1406" actId="26606"/>
          <ac:grpSpMkLst>
            <pc:docMk/>
            <pc:sldMk cId="531873235" sldId="269"/>
            <ac:grpSpMk id="81" creationId="{BB728A18-FF26-43E9-AF31-9608EBA3D5C7}"/>
          </ac:grpSpMkLst>
        </pc:grpChg>
        <pc:grpChg chg="add">
          <ac:chgData name="Cabel, Krista (ASD-N)" userId="76055683-db40-4235-b797-40a2516bb4fa" providerId="ADAL" clId="{30ECCA3C-3C77-40BE-8394-AD1B7ED9348C}" dt="2020-04-16T13:52:14.871" v="1407" actId="26606"/>
          <ac:grpSpMkLst>
            <pc:docMk/>
            <pc:sldMk cId="531873235" sldId="269"/>
            <ac:grpSpMk id="3076" creationId="{749C117F-F390-437B-ADB0-57E87EFF34F5}"/>
          </ac:grpSpMkLst>
        </pc:grpChg>
        <pc:grpChg chg="add">
          <ac:chgData name="Cabel, Krista (ASD-N)" userId="76055683-db40-4235-b797-40a2516bb4fa" providerId="ADAL" clId="{30ECCA3C-3C77-40BE-8394-AD1B7ED9348C}" dt="2020-04-16T13:52:14.871" v="1407" actId="26606"/>
          <ac:grpSpMkLst>
            <pc:docMk/>
            <pc:sldMk cId="531873235" sldId="269"/>
            <ac:grpSpMk id="3079" creationId="{CF1AA7F6-A589-4BC8-BC72-2CA6DC908398}"/>
          </ac:grpSpMkLst>
        </pc:grpChg>
        <pc:picChg chg="del mod">
          <ac:chgData name="Cabel, Krista (ASD-N)" userId="76055683-db40-4235-b797-40a2516bb4fa" providerId="ADAL" clId="{30ECCA3C-3C77-40BE-8394-AD1B7ED9348C}" dt="2020-04-16T13:52:00.632" v="1403" actId="478"/>
          <ac:picMkLst>
            <pc:docMk/>
            <pc:sldMk cId="531873235" sldId="269"/>
            <ac:picMk id="4" creationId="{58EABBE5-7FA5-4574-93B5-575840201E0E}"/>
          </ac:picMkLst>
        </pc:picChg>
        <pc:picChg chg="add mod">
          <ac:chgData name="Cabel, Krista (ASD-N)" userId="76055683-db40-4235-b797-40a2516bb4fa" providerId="ADAL" clId="{30ECCA3C-3C77-40BE-8394-AD1B7ED9348C}" dt="2020-04-16T13:52:14.871" v="1407" actId="26606"/>
          <ac:picMkLst>
            <pc:docMk/>
            <pc:sldMk cId="531873235" sldId="269"/>
            <ac:picMk id="3074" creationId="{3C0DE024-3BF1-480A-A325-9ABD1F4D1334}"/>
          </ac:picMkLst>
        </pc:picChg>
        <pc:cxnChg chg="add del">
          <ac:chgData name="Cabel, Krista (ASD-N)" userId="76055683-db40-4235-b797-40a2516bb4fa" providerId="ADAL" clId="{30ECCA3C-3C77-40BE-8394-AD1B7ED9348C}" dt="2020-04-16T13:52:14.871" v="1407" actId="26606"/>
          <ac:cxnSpMkLst>
            <pc:docMk/>
            <pc:sldMk cId="531873235" sldId="269"/>
            <ac:cxnSpMk id="15" creationId="{20742BC3-654B-4E41-9A6A-73A42E477639}"/>
          </ac:cxnSpMkLst>
        </pc:cxnChg>
        <pc:cxnChg chg="add del">
          <ac:chgData name="Cabel, Krista (ASD-N)" userId="76055683-db40-4235-b797-40a2516bb4fa" providerId="ADAL" clId="{30ECCA3C-3C77-40BE-8394-AD1B7ED9348C}" dt="2020-04-16T13:52:14.805" v="1406" actId="26606"/>
          <ac:cxnSpMkLst>
            <pc:docMk/>
            <pc:sldMk cId="531873235" sldId="269"/>
            <ac:cxnSpMk id="77" creationId="{0DFD28A6-39F3-425F-8050-E5BF1B4523B2}"/>
          </ac:cxnSpMkLst>
        </pc:cxnChg>
        <pc:cxnChg chg="add del">
          <ac:chgData name="Cabel, Krista (ASD-N)" userId="76055683-db40-4235-b797-40a2516bb4fa" providerId="ADAL" clId="{30ECCA3C-3C77-40BE-8394-AD1B7ED9348C}" dt="2020-04-16T13:52:14.805" v="1406" actId="26606"/>
          <ac:cxnSpMkLst>
            <pc:docMk/>
            <pc:sldMk cId="531873235" sldId="269"/>
            <ac:cxnSpMk id="89" creationId="{10A370BF-9768-4FA0-8887-C3777F3A9C9C}"/>
          </ac:cxnSpMkLst>
        </pc:cxnChg>
        <pc:cxnChg chg="add">
          <ac:chgData name="Cabel, Krista (ASD-N)" userId="76055683-db40-4235-b797-40a2516bb4fa" providerId="ADAL" clId="{30ECCA3C-3C77-40BE-8394-AD1B7ED9348C}" dt="2020-04-16T13:52:14.871" v="1407" actId="26606"/>
          <ac:cxnSpMkLst>
            <pc:docMk/>
            <pc:sldMk cId="531873235" sldId="269"/>
            <ac:cxnSpMk id="3077" creationId="{20742BC3-654B-4E41-9A6A-73A42E477639}"/>
          </ac:cxnSpMkLst>
        </pc:cxnChg>
        <pc:cxnChg chg="add">
          <ac:chgData name="Cabel, Krista (ASD-N)" userId="76055683-db40-4235-b797-40a2516bb4fa" providerId="ADAL" clId="{30ECCA3C-3C77-40BE-8394-AD1B7ED9348C}" dt="2020-04-16T13:52:14.871" v="1407" actId="26606"/>
          <ac:cxnSpMkLst>
            <pc:docMk/>
            <pc:sldMk cId="531873235" sldId="269"/>
            <ac:cxnSpMk id="3081" creationId="{997356D0-D934-42B9-8291-DF34A3AC0CFE}"/>
          </ac:cxnSpMkLst>
        </pc:cxnChg>
      </pc:sldChg>
      <pc:sldChg chg="addSp delSp modSp mod setBg">
        <pc:chgData name="Cabel, Krista (ASD-N)" userId="76055683-db40-4235-b797-40a2516bb4fa" providerId="ADAL" clId="{30ECCA3C-3C77-40BE-8394-AD1B7ED9348C}" dt="2020-04-16T13:40:05.004" v="1319" actId="26606"/>
        <pc:sldMkLst>
          <pc:docMk/>
          <pc:sldMk cId="3068239227" sldId="270"/>
        </pc:sldMkLst>
        <pc:spChg chg="mod">
          <ac:chgData name="Cabel, Krista (ASD-N)" userId="76055683-db40-4235-b797-40a2516bb4fa" providerId="ADAL" clId="{30ECCA3C-3C77-40BE-8394-AD1B7ED9348C}" dt="2020-04-16T13:26:35.419" v="1313" actId="26606"/>
          <ac:spMkLst>
            <pc:docMk/>
            <pc:sldMk cId="3068239227" sldId="270"/>
            <ac:spMk id="2" creationId="{BE5BC6D6-4AB9-4CBC-9EC8-353F1A5C5759}"/>
          </ac:spMkLst>
        </pc:spChg>
        <pc:spChg chg="add del">
          <ac:chgData name="Cabel, Krista (ASD-N)" userId="76055683-db40-4235-b797-40a2516bb4fa" providerId="ADAL" clId="{30ECCA3C-3C77-40BE-8394-AD1B7ED9348C}" dt="2020-04-16T13:40:05.004" v="1319" actId="26606"/>
          <ac:spMkLst>
            <pc:docMk/>
            <pc:sldMk cId="3068239227" sldId="270"/>
            <ac:spMk id="17" creationId="{575E71FA-50BD-43F8-8C98-04339283A93D}"/>
          </ac:spMkLst>
        </pc:spChg>
        <pc:spChg chg="add del">
          <ac:chgData name="Cabel, Krista (ASD-N)" userId="76055683-db40-4235-b797-40a2516bb4fa" providerId="ADAL" clId="{30ECCA3C-3C77-40BE-8394-AD1B7ED9348C}" dt="2020-04-16T13:40:05.004" v="1319" actId="26606"/>
          <ac:spMkLst>
            <pc:docMk/>
            <pc:sldMk cId="3068239227" sldId="270"/>
            <ac:spMk id="25" creationId="{E89B1776-F953-4C0F-8E85-E9C66B1EF003}"/>
          </ac:spMkLst>
        </pc:spChg>
        <pc:spChg chg="add">
          <ac:chgData name="Cabel, Krista (ASD-N)" userId="76055683-db40-4235-b797-40a2516bb4fa" providerId="ADAL" clId="{30ECCA3C-3C77-40BE-8394-AD1B7ED9348C}" dt="2020-04-16T13:40:05.004" v="1319" actId="26606"/>
          <ac:spMkLst>
            <pc:docMk/>
            <pc:sldMk cId="3068239227" sldId="270"/>
            <ac:spMk id="79" creationId="{575E71FA-50BD-43F8-8C98-04339283A93D}"/>
          </ac:spMkLst>
        </pc:spChg>
        <pc:spChg chg="add">
          <ac:chgData name="Cabel, Krista (ASD-N)" userId="76055683-db40-4235-b797-40a2516bb4fa" providerId="ADAL" clId="{30ECCA3C-3C77-40BE-8394-AD1B7ED9348C}" dt="2020-04-16T13:40:05.004" v="1319" actId="26606"/>
          <ac:spMkLst>
            <pc:docMk/>
            <pc:sldMk cId="3068239227" sldId="270"/>
            <ac:spMk id="87" creationId="{E89B1776-F953-4C0F-8E85-E9C66B1EF003}"/>
          </ac:spMkLst>
        </pc:spChg>
        <pc:grpChg chg="add del">
          <ac:chgData name="Cabel, Krista (ASD-N)" userId="76055683-db40-4235-b797-40a2516bb4fa" providerId="ADAL" clId="{30ECCA3C-3C77-40BE-8394-AD1B7ED9348C}" dt="2020-04-16T13:40:05.004" v="1319" actId="26606"/>
          <ac:grpSpMkLst>
            <pc:docMk/>
            <pc:sldMk cId="3068239227" sldId="270"/>
            <ac:grpSpMk id="9" creationId="{749C117F-F390-437B-ADB0-57E87EFF34F5}"/>
          </ac:grpSpMkLst>
        </pc:grpChg>
        <pc:grpChg chg="add del">
          <ac:chgData name="Cabel, Krista (ASD-N)" userId="76055683-db40-4235-b797-40a2516bb4fa" providerId="ADAL" clId="{30ECCA3C-3C77-40BE-8394-AD1B7ED9348C}" dt="2020-04-16T13:40:05.004" v="1319" actId="26606"/>
          <ac:grpSpMkLst>
            <pc:docMk/>
            <pc:sldMk cId="3068239227" sldId="270"/>
            <ac:grpSpMk id="19" creationId="{CF1AA7F6-A589-4BC8-BC72-2CA6DC908398}"/>
          </ac:grpSpMkLst>
        </pc:grpChg>
        <pc:grpChg chg="add">
          <ac:chgData name="Cabel, Krista (ASD-N)" userId="76055683-db40-4235-b797-40a2516bb4fa" providerId="ADAL" clId="{30ECCA3C-3C77-40BE-8394-AD1B7ED9348C}" dt="2020-04-16T13:40:05.004" v="1319" actId="26606"/>
          <ac:grpSpMkLst>
            <pc:docMk/>
            <pc:sldMk cId="3068239227" sldId="270"/>
            <ac:grpSpMk id="71" creationId="{749C117F-F390-437B-ADB0-57E87EFF34F5}"/>
          </ac:grpSpMkLst>
        </pc:grpChg>
        <pc:grpChg chg="add">
          <ac:chgData name="Cabel, Krista (ASD-N)" userId="76055683-db40-4235-b797-40a2516bb4fa" providerId="ADAL" clId="{30ECCA3C-3C77-40BE-8394-AD1B7ED9348C}" dt="2020-04-16T13:40:05.004" v="1319" actId="26606"/>
          <ac:grpSpMkLst>
            <pc:docMk/>
            <pc:sldMk cId="3068239227" sldId="270"/>
            <ac:grpSpMk id="81" creationId="{CF1AA7F6-A589-4BC8-BC72-2CA6DC908398}"/>
          </ac:grpSpMkLst>
        </pc:grpChg>
        <pc:picChg chg="del mod">
          <ac:chgData name="Cabel, Krista (ASD-N)" userId="76055683-db40-4235-b797-40a2516bb4fa" providerId="ADAL" clId="{30ECCA3C-3C77-40BE-8394-AD1B7ED9348C}" dt="2020-04-16T13:39:55.237" v="1316" actId="478"/>
          <ac:picMkLst>
            <pc:docMk/>
            <pc:sldMk cId="3068239227" sldId="270"/>
            <ac:picMk id="4" creationId="{F13252DD-C993-468E-A14D-1BB227FCA764}"/>
          </ac:picMkLst>
        </pc:picChg>
        <pc:picChg chg="add mod">
          <ac:chgData name="Cabel, Krista (ASD-N)" userId="76055683-db40-4235-b797-40a2516bb4fa" providerId="ADAL" clId="{30ECCA3C-3C77-40BE-8394-AD1B7ED9348C}" dt="2020-04-16T13:40:05.004" v="1319" actId="26606"/>
          <ac:picMkLst>
            <pc:docMk/>
            <pc:sldMk cId="3068239227" sldId="270"/>
            <ac:picMk id="1026" creationId="{CB4A4378-CCBB-4579-B919-BD0E7CB4204E}"/>
          </ac:picMkLst>
        </pc:picChg>
        <pc:cxnChg chg="add del">
          <ac:chgData name="Cabel, Krista (ASD-N)" userId="76055683-db40-4235-b797-40a2516bb4fa" providerId="ADAL" clId="{30ECCA3C-3C77-40BE-8394-AD1B7ED9348C}" dt="2020-04-16T13:40:05.004" v="1319" actId="26606"/>
          <ac:cxnSpMkLst>
            <pc:docMk/>
            <pc:sldMk cId="3068239227" sldId="270"/>
            <ac:cxnSpMk id="15" creationId="{20742BC3-654B-4E41-9A6A-73A42E477639}"/>
          </ac:cxnSpMkLst>
        </pc:cxnChg>
        <pc:cxnChg chg="add del">
          <ac:chgData name="Cabel, Krista (ASD-N)" userId="76055683-db40-4235-b797-40a2516bb4fa" providerId="ADAL" clId="{30ECCA3C-3C77-40BE-8394-AD1B7ED9348C}" dt="2020-04-16T13:40:05.004" v="1319" actId="26606"/>
          <ac:cxnSpMkLst>
            <pc:docMk/>
            <pc:sldMk cId="3068239227" sldId="270"/>
            <ac:cxnSpMk id="27" creationId="{997356D0-D934-42B9-8291-DF34A3AC0CFE}"/>
          </ac:cxnSpMkLst>
        </pc:cxnChg>
        <pc:cxnChg chg="add">
          <ac:chgData name="Cabel, Krista (ASD-N)" userId="76055683-db40-4235-b797-40a2516bb4fa" providerId="ADAL" clId="{30ECCA3C-3C77-40BE-8394-AD1B7ED9348C}" dt="2020-04-16T13:40:05.004" v="1319" actId="26606"/>
          <ac:cxnSpMkLst>
            <pc:docMk/>
            <pc:sldMk cId="3068239227" sldId="270"/>
            <ac:cxnSpMk id="77" creationId="{20742BC3-654B-4E41-9A6A-73A42E477639}"/>
          </ac:cxnSpMkLst>
        </pc:cxnChg>
        <pc:cxnChg chg="add">
          <ac:chgData name="Cabel, Krista (ASD-N)" userId="76055683-db40-4235-b797-40a2516bb4fa" providerId="ADAL" clId="{30ECCA3C-3C77-40BE-8394-AD1B7ED9348C}" dt="2020-04-16T13:40:05.004" v="1319" actId="26606"/>
          <ac:cxnSpMkLst>
            <pc:docMk/>
            <pc:sldMk cId="3068239227" sldId="270"/>
            <ac:cxnSpMk id="89" creationId="{997356D0-D934-42B9-8291-DF34A3AC0CFE}"/>
          </ac:cxnSpMkLst>
        </pc:cxnChg>
      </pc:sldChg>
      <pc:sldChg chg="addSp delSp modSp mod setBg">
        <pc:chgData name="Cabel, Krista (ASD-N)" userId="76055683-db40-4235-b797-40a2516bb4fa" providerId="ADAL" clId="{30ECCA3C-3C77-40BE-8394-AD1B7ED9348C}" dt="2020-04-16T14:05:28.320" v="1869" actId="20577"/>
        <pc:sldMkLst>
          <pc:docMk/>
          <pc:sldMk cId="2065634488" sldId="271"/>
        </pc:sldMkLst>
        <pc:spChg chg="mod ord">
          <ac:chgData name="Cabel, Krista (ASD-N)" userId="76055683-db40-4235-b797-40a2516bb4fa" providerId="ADAL" clId="{30ECCA3C-3C77-40BE-8394-AD1B7ED9348C}" dt="2020-04-16T14:05:28.320" v="1869" actId="20577"/>
          <ac:spMkLst>
            <pc:docMk/>
            <pc:sldMk cId="2065634488" sldId="271"/>
            <ac:spMk id="2" creationId="{2EF8CBC7-5789-4D04-901C-237254A274EE}"/>
          </ac:spMkLst>
        </pc:spChg>
        <pc:spChg chg="add mod">
          <ac:chgData name="Cabel, Krista (ASD-N)" userId="76055683-db40-4235-b797-40a2516bb4fa" providerId="ADAL" clId="{30ECCA3C-3C77-40BE-8394-AD1B7ED9348C}" dt="2020-04-16T14:03:20.223" v="1539" actId="26606"/>
          <ac:spMkLst>
            <pc:docMk/>
            <pc:sldMk cId="2065634488" sldId="271"/>
            <ac:spMk id="3" creationId="{25B889DE-0FBE-46AB-8DB2-9876618C18BA}"/>
          </ac:spMkLst>
        </pc:spChg>
        <pc:spChg chg="add del mod">
          <ac:chgData name="Cabel, Krista (ASD-N)" userId="76055683-db40-4235-b797-40a2516bb4fa" providerId="ADAL" clId="{30ECCA3C-3C77-40BE-8394-AD1B7ED9348C}" dt="2020-04-16T14:02:56.360" v="1510" actId="478"/>
          <ac:spMkLst>
            <pc:docMk/>
            <pc:sldMk cId="2065634488" sldId="271"/>
            <ac:spMk id="4" creationId="{80EC7C73-A4E0-4E58-9FFA-A1FE7A43AE22}"/>
          </ac:spMkLst>
        </pc:spChg>
        <pc:spChg chg="add">
          <ac:chgData name="Cabel, Krista (ASD-N)" userId="76055683-db40-4235-b797-40a2516bb4fa" providerId="ADAL" clId="{30ECCA3C-3C77-40BE-8394-AD1B7ED9348C}" dt="2020-04-16T14:03:20.223" v="1539" actId="26606"/>
          <ac:spMkLst>
            <pc:docMk/>
            <pc:sldMk cId="2065634488" sldId="271"/>
            <ac:spMk id="8" creationId="{52723366-C73B-4ED6-ADEF-29911C6BC55F}"/>
          </ac:spMkLst>
        </pc:spChg>
        <pc:spChg chg="add">
          <ac:chgData name="Cabel, Krista (ASD-N)" userId="76055683-db40-4235-b797-40a2516bb4fa" providerId="ADAL" clId="{30ECCA3C-3C77-40BE-8394-AD1B7ED9348C}" dt="2020-04-16T14:03:20.223" v="1539" actId="26606"/>
          <ac:spMkLst>
            <pc:docMk/>
            <pc:sldMk cId="2065634488" sldId="271"/>
            <ac:spMk id="10" creationId="{847A4152-8E41-4D1C-B88C-57C5C430A69E}"/>
          </ac:spMkLst>
        </pc:spChg>
        <pc:spChg chg="add">
          <ac:chgData name="Cabel, Krista (ASD-N)" userId="76055683-db40-4235-b797-40a2516bb4fa" providerId="ADAL" clId="{30ECCA3C-3C77-40BE-8394-AD1B7ED9348C}" dt="2020-04-16T14:03:20.223" v="1539" actId="26606"/>
          <ac:spMkLst>
            <pc:docMk/>
            <pc:sldMk cId="2065634488" sldId="271"/>
            <ac:spMk id="12" creationId="{999F76F5-72D4-4814-9169-8F535AEEB809}"/>
          </ac:spMkLst>
        </pc:spChg>
        <pc:spChg chg="add">
          <ac:chgData name="Cabel, Krista (ASD-N)" userId="76055683-db40-4235-b797-40a2516bb4fa" providerId="ADAL" clId="{30ECCA3C-3C77-40BE-8394-AD1B7ED9348C}" dt="2020-04-16T14:03:20.223" v="1539" actId="26606"/>
          <ac:spMkLst>
            <pc:docMk/>
            <pc:sldMk cId="2065634488" sldId="271"/>
            <ac:spMk id="14" creationId="{C6202988-4466-42C5-B33A-AFABF051B4FE}"/>
          </ac:spMkLst>
        </pc:spChg>
      </pc:sldChg>
      <pc:sldChg chg="del">
        <pc:chgData name="Cabel, Krista (ASD-N)" userId="76055683-db40-4235-b797-40a2516bb4fa" providerId="ADAL" clId="{30ECCA3C-3C77-40BE-8394-AD1B7ED9348C}" dt="2020-04-16T14:26:39.357" v="2177" actId="47"/>
        <pc:sldMkLst>
          <pc:docMk/>
          <pc:sldMk cId="663800308" sldId="272"/>
        </pc:sldMkLst>
      </pc:sldChg>
      <pc:sldChg chg="del">
        <pc:chgData name="Cabel, Krista (ASD-N)" userId="76055683-db40-4235-b797-40a2516bb4fa" providerId="ADAL" clId="{30ECCA3C-3C77-40BE-8394-AD1B7ED9348C}" dt="2020-04-16T14:26:36.064" v="2176" actId="47"/>
        <pc:sldMkLst>
          <pc:docMk/>
          <pc:sldMk cId="810898829" sldId="273"/>
        </pc:sldMkLst>
      </pc:sldChg>
      <pc:sldChg chg="del">
        <pc:chgData name="Cabel, Krista (ASD-N)" userId="76055683-db40-4235-b797-40a2516bb4fa" providerId="ADAL" clId="{30ECCA3C-3C77-40BE-8394-AD1B7ED9348C}" dt="2020-04-16T14:26:34.590" v="2175" actId="47"/>
        <pc:sldMkLst>
          <pc:docMk/>
          <pc:sldMk cId="806489961" sldId="274"/>
        </pc:sldMkLst>
      </pc:sldChg>
      <pc:sldChg chg="del">
        <pc:chgData name="Cabel, Krista (ASD-N)" userId="76055683-db40-4235-b797-40a2516bb4fa" providerId="ADAL" clId="{30ECCA3C-3C77-40BE-8394-AD1B7ED9348C}" dt="2020-04-16T14:26:42.821" v="2178" actId="47"/>
        <pc:sldMkLst>
          <pc:docMk/>
          <pc:sldMk cId="3492054402" sldId="275"/>
        </pc:sldMkLst>
      </pc:sldChg>
      <pc:sldChg chg="addSp delSp modSp mod setBg">
        <pc:chgData name="Cabel, Krista (ASD-N)" userId="76055683-db40-4235-b797-40a2516bb4fa" providerId="ADAL" clId="{30ECCA3C-3C77-40BE-8394-AD1B7ED9348C}" dt="2020-04-16T14:28:39.144" v="2249" actId="26606"/>
        <pc:sldMkLst>
          <pc:docMk/>
          <pc:sldMk cId="3530045206" sldId="276"/>
        </pc:sldMkLst>
        <pc:spChg chg="del mod">
          <ac:chgData name="Cabel, Krista (ASD-N)" userId="76055683-db40-4235-b797-40a2516bb4fa" providerId="ADAL" clId="{30ECCA3C-3C77-40BE-8394-AD1B7ED9348C}" dt="2020-04-16T14:27:45.972" v="2214" actId="478"/>
          <ac:spMkLst>
            <pc:docMk/>
            <pc:sldMk cId="3530045206" sldId="276"/>
            <ac:spMk id="2" creationId="{F1B56F31-E247-4F59-AD9B-3173C9955FD1}"/>
          </ac:spMkLst>
        </pc:spChg>
        <pc:spChg chg="add mod">
          <ac:chgData name="Cabel, Krista (ASD-N)" userId="76055683-db40-4235-b797-40a2516bb4fa" providerId="ADAL" clId="{30ECCA3C-3C77-40BE-8394-AD1B7ED9348C}" dt="2020-04-16T14:28:39.144" v="2249" actId="26606"/>
          <ac:spMkLst>
            <pc:docMk/>
            <pc:sldMk cId="3530045206" sldId="276"/>
            <ac:spMk id="3" creationId="{70089DFC-530F-4217-BEB5-FE37AC604218}"/>
          </ac:spMkLst>
        </pc:spChg>
        <pc:spChg chg="add del mod">
          <ac:chgData name="Cabel, Krista (ASD-N)" userId="76055683-db40-4235-b797-40a2516bb4fa" providerId="ADAL" clId="{30ECCA3C-3C77-40BE-8394-AD1B7ED9348C}" dt="2020-04-16T14:28:29.877" v="2247" actId="478"/>
          <ac:spMkLst>
            <pc:docMk/>
            <pc:sldMk cId="3530045206" sldId="276"/>
            <ac:spMk id="5" creationId="{2ABF4FE8-B68E-4DC0-A682-63ABE17A9F6A}"/>
          </ac:spMkLst>
        </pc:spChg>
        <pc:spChg chg="add mod">
          <ac:chgData name="Cabel, Krista (ASD-N)" userId="76055683-db40-4235-b797-40a2516bb4fa" providerId="ADAL" clId="{30ECCA3C-3C77-40BE-8394-AD1B7ED9348C}" dt="2020-04-16T14:28:39.144" v="2249" actId="26606"/>
          <ac:spMkLst>
            <pc:docMk/>
            <pc:sldMk cId="3530045206" sldId="276"/>
            <ac:spMk id="6" creationId="{942BE326-8F33-4311-A29B-61D8DC9D9BF5}"/>
          </ac:spMkLst>
        </pc:spChg>
        <pc:spChg chg="add">
          <ac:chgData name="Cabel, Krista (ASD-N)" userId="76055683-db40-4235-b797-40a2516bb4fa" providerId="ADAL" clId="{30ECCA3C-3C77-40BE-8394-AD1B7ED9348C}" dt="2020-04-16T14:28:39.144" v="2249" actId="26606"/>
          <ac:spMkLst>
            <pc:docMk/>
            <pc:sldMk cId="3530045206" sldId="276"/>
            <ac:spMk id="19" creationId="{22AC0F86-9A78-4E84-A4B4-ADB8B2629A0C}"/>
          </ac:spMkLst>
        </pc:spChg>
        <pc:spChg chg="add">
          <ac:chgData name="Cabel, Krista (ASD-N)" userId="76055683-db40-4235-b797-40a2516bb4fa" providerId="ADAL" clId="{30ECCA3C-3C77-40BE-8394-AD1B7ED9348C}" dt="2020-04-16T14:28:39.144" v="2249" actId="26606"/>
          <ac:spMkLst>
            <pc:docMk/>
            <pc:sldMk cId="3530045206" sldId="276"/>
            <ac:spMk id="27" creationId="{69A54E25-1C05-48E5-A5CC-3778C1D3632D}"/>
          </ac:spMkLst>
        </pc:spChg>
        <pc:grpChg chg="add">
          <ac:chgData name="Cabel, Krista (ASD-N)" userId="76055683-db40-4235-b797-40a2516bb4fa" providerId="ADAL" clId="{30ECCA3C-3C77-40BE-8394-AD1B7ED9348C}" dt="2020-04-16T14:28:39.144" v="2249" actId="26606"/>
          <ac:grpSpMkLst>
            <pc:docMk/>
            <pc:sldMk cId="3530045206" sldId="276"/>
            <ac:grpSpMk id="11" creationId="{DFB5D1BB-0703-437B-BD1E-1D07F8A2730B}"/>
          </ac:grpSpMkLst>
        </pc:grpChg>
        <pc:grpChg chg="add">
          <ac:chgData name="Cabel, Krista (ASD-N)" userId="76055683-db40-4235-b797-40a2516bb4fa" providerId="ADAL" clId="{30ECCA3C-3C77-40BE-8394-AD1B7ED9348C}" dt="2020-04-16T14:28:39.144" v="2249" actId="26606"/>
          <ac:grpSpMkLst>
            <pc:docMk/>
            <pc:sldMk cId="3530045206" sldId="276"/>
            <ac:grpSpMk id="21" creationId="{4AF78B9E-8BE2-4706-9377-A05FA25ABABF}"/>
          </ac:grpSpMkLst>
        </pc:grpChg>
        <pc:picChg chg="add del mod ord">
          <ac:chgData name="Cabel, Krista (ASD-N)" userId="76055683-db40-4235-b797-40a2516bb4fa" providerId="ADAL" clId="{30ECCA3C-3C77-40BE-8394-AD1B7ED9348C}" dt="2020-04-16T14:28:39.144" v="2249" actId="26606"/>
          <ac:picMkLst>
            <pc:docMk/>
            <pc:sldMk cId="3530045206" sldId="276"/>
            <ac:picMk id="4" creationId="{4732A783-AE1B-4C52-B4D3-38E3CBCA41FC}"/>
          </ac:picMkLst>
        </pc:picChg>
        <pc:cxnChg chg="add">
          <ac:chgData name="Cabel, Krista (ASD-N)" userId="76055683-db40-4235-b797-40a2516bb4fa" providerId="ADAL" clId="{30ECCA3C-3C77-40BE-8394-AD1B7ED9348C}" dt="2020-04-16T14:28:39.144" v="2249" actId="26606"/>
          <ac:cxnSpMkLst>
            <pc:docMk/>
            <pc:sldMk cId="3530045206" sldId="276"/>
            <ac:cxnSpMk id="17" creationId="{883F92AF-2403-4558-B1D7-72130A1E4BC7}"/>
          </ac:cxnSpMkLst>
        </pc:cxnChg>
        <pc:cxnChg chg="add">
          <ac:chgData name="Cabel, Krista (ASD-N)" userId="76055683-db40-4235-b797-40a2516bb4fa" providerId="ADAL" clId="{30ECCA3C-3C77-40BE-8394-AD1B7ED9348C}" dt="2020-04-16T14:28:39.144" v="2249" actId="26606"/>
          <ac:cxnSpMkLst>
            <pc:docMk/>
            <pc:sldMk cId="3530045206" sldId="276"/>
            <ac:cxnSpMk id="29" creationId="{0E5D0023-B23E-4823-8D72-B07FFF8CAE96}"/>
          </ac:cxnSpMkLst>
        </pc:cxnChg>
      </pc:sldChg>
      <pc:sldChg chg="addSp modSp mod">
        <pc:chgData name="Cabel, Krista (ASD-N)" userId="76055683-db40-4235-b797-40a2516bb4fa" providerId="ADAL" clId="{30ECCA3C-3C77-40BE-8394-AD1B7ED9348C}" dt="2020-04-16T13:59:03.108" v="1465" actId="20577"/>
        <pc:sldMkLst>
          <pc:docMk/>
          <pc:sldMk cId="4255924110" sldId="277"/>
        </pc:sldMkLst>
        <pc:spChg chg="add mod">
          <ac:chgData name="Cabel, Krista (ASD-N)" userId="76055683-db40-4235-b797-40a2516bb4fa" providerId="ADAL" clId="{30ECCA3C-3C77-40BE-8394-AD1B7ED9348C}" dt="2020-04-16T13:54:15.517" v="1450" actId="20577"/>
          <ac:spMkLst>
            <pc:docMk/>
            <pc:sldMk cId="4255924110" sldId="277"/>
            <ac:spMk id="2" creationId="{625A5E3A-0D8B-4191-8C00-3B07C444E0A8}"/>
          </ac:spMkLst>
        </pc:spChg>
        <pc:spChg chg="add mod">
          <ac:chgData name="Cabel, Krista (ASD-N)" userId="76055683-db40-4235-b797-40a2516bb4fa" providerId="ADAL" clId="{30ECCA3C-3C77-40BE-8394-AD1B7ED9348C}" dt="2020-04-16T13:59:03.108" v="1465" actId="20577"/>
          <ac:spMkLst>
            <pc:docMk/>
            <pc:sldMk cId="4255924110" sldId="277"/>
            <ac:spMk id="3" creationId="{ACEE8FB4-75AD-4646-ADE8-ED82970C33A9}"/>
          </ac:spMkLst>
        </pc:spChg>
      </pc:sldChg>
      <pc:sldChg chg="new del">
        <pc:chgData name="Cabel, Krista (ASD-N)" userId="76055683-db40-4235-b797-40a2516bb4fa" providerId="ADAL" clId="{30ECCA3C-3C77-40BE-8394-AD1B7ED9348C}" dt="2020-04-16T13:16:18.775" v="1222" actId="47"/>
        <pc:sldMkLst>
          <pc:docMk/>
          <pc:sldMk cId="2689954831" sldId="278"/>
        </pc:sldMkLst>
      </pc:sldChg>
      <pc:sldChg chg="addSp modSp new mod setBg">
        <pc:chgData name="Cabel, Krista (ASD-N)" userId="76055683-db40-4235-b797-40a2516bb4fa" providerId="ADAL" clId="{30ECCA3C-3C77-40BE-8394-AD1B7ED9348C}" dt="2020-04-16T13:08:09.376" v="1068" actId="14100"/>
        <pc:sldMkLst>
          <pc:docMk/>
          <pc:sldMk cId="2344243990" sldId="279"/>
        </pc:sldMkLst>
        <pc:spChg chg="add">
          <ac:chgData name="Cabel, Krista (ASD-N)" userId="76055683-db40-4235-b797-40a2516bb4fa" providerId="ADAL" clId="{30ECCA3C-3C77-40BE-8394-AD1B7ED9348C}" dt="2020-04-16T13:07:57.052" v="1066" actId="26606"/>
          <ac:spMkLst>
            <pc:docMk/>
            <pc:sldMk cId="2344243990" sldId="279"/>
            <ac:spMk id="7" creationId="{DEB4B82D-A989-40D8-A457-F1D9C0345509}"/>
          </ac:spMkLst>
        </pc:spChg>
        <pc:grpChg chg="add">
          <ac:chgData name="Cabel, Krista (ASD-N)" userId="76055683-db40-4235-b797-40a2516bb4fa" providerId="ADAL" clId="{30ECCA3C-3C77-40BE-8394-AD1B7ED9348C}" dt="2020-04-16T13:07:57.052" v="1066" actId="26606"/>
          <ac:grpSpMkLst>
            <pc:docMk/>
            <pc:sldMk cId="2344243990" sldId="279"/>
            <ac:grpSpMk id="11" creationId="{67034349-EB95-4DEC-941A-A5BEB23CCC1B}"/>
          </ac:grpSpMkLst>
        </pc:grpChg>
        <pc:picChg chg="add mod">
          <ac:chgData name="Cabel, Krista (ASD-N)" userId="76055683-db40-4235-b797-40a2516bb4fa" providerId="ADAL" clId="{30ECCA3C-3C77-40BE-8394-AD1B7ED9348C}" dt="2020-04-16T13:08:09.376" v="1068" actId="14100"/>
          <ac:picMkLst>
            <pc:docMk/>
            <pc:sldMk cId="2344243990" sldId="279"/>
            <ac:picMk id="2" creationId="{7858FD09-CC6C-44B8-8D2E-4C73FE6F97BB}"/>
          </ac:picMkLst>
        </pc:picChg>
        <pc:picChg chg="add">
          <ac:chgData name="Cabel, Krista (ASD-N)" userId="76055683-db40-4235-b797-40a2516bb4fa" providerId="ADAL" clId="{30ECCA3C-3C77-40BE-8394-AD1B7ED9348C}" dt="2020-04-16T13:07:57.052" v="1066" actId="26606"/>
          <ac:picMkLst>
            <pc:docMk/>
            <pc:sldMk cId="2344243990" sldId="279"/>
            <ac:picMk id="9" creationId="{14E99EC7-4ECA-46FD-A4EE-C28A8AC67373}"/>
          </ac:picMkLst>
        </pc:picChg>
      </pc:sldChg>
      <pc:sldChg chg="addSp modSp new mod">
        <pc:chgData name="Cabel, Krista (ASD-N)" userId="76055683-db40-4235-b797-40a2516bb4fa" providerId="ADAL" clId="{30ECCA3C-3C77-40BE-8394-AD1B7ED9348C}" dt="2020-04-16T13:08:51.212" v="1072" actId="14100"/>
        <pc:sldMkLst>
          <pc:docMk/>
          <pc:sldMk cId="1987253081" sldId="280"/>
        </pc:sldMkLst>
        <pc:picChg chg="add mod">
          <ac:chgData name="Cabel, Krista (ASD-N)" userId="76055683-db40-4235-b797-40a2516bb4fa" providerId="ADAL" clId="{30ECCA3C-3C77-40BE-8394-AD1B7ED9348C}" dt="2020-04-16T13:08:51.212" v="1072" actId="14100"/>
          <ac:picMkLst>
            <pc:docMk/>
            <pc:sldMk cId="1987253081" sldId="280"/>
            <ac:picMk id="2" creationId="{221CEB89-07B1-4670-9144-7E62A552B4EB}"/>
          </ac:picMkLst>
        </pc:picChg>
      </pc:sldChg>
      <pc:sldChg chg="addSp delSp modSp new mod setBg">
        <pc:chgData name="Cabel, Krista (ASD-N)" userId="76055683-db40-4235-b797-40a2516bb4fa" providerId="ADAL" clId="{30ECCA3C-3C77-40BE-8394-AD1B7ED9348C}" dt="2020-04-16T13:45:48.219" v="1365" actId="5793"/>
        <pc:sldMkLst>
          <pc:docMk/>
          <pc:sldMk cId="3365876312" sldId="281"/>
        </pc:sldMkLst>
        <pc:spChg chg="add del mod">
          <ac:chgData name="Cabel, Krista (ASD-N)" userId="76055683-db40-4235-b797-40a2516bb4fa" providerId="ADAL" clId="{30ECCA3C-3C77-40BE-8394-AD1B7ED9348C}" dt="2020-04-16T13:44:10.441" v="1324"/>
          <ac:spMkLst>
            <pc:docMk/>
            <pc:sldMk cId="3365876312" sldId="281"/>
            <ac:spMk id="2" creationId="{84C9DF48-DA9F-4A7E-9BC3-413490493DCA}"/>
          </ac:spMkLst>
        </pc:spChg>
        <pc:spChg chg="add del mod">
          <ac:chgData name="Cabel, Krista (ASD-N)" userId="76055683-db40-4235-b797-40a2516bb4fa" providerId="ADAL" clId="{30ECCA3C-3C77-40BE-8394-AD1B7ED9348C}" dt="2020-04-16T13:43:59.857" v="1322"/>
          <ac:spMkLst>
            <pc:docMk/>
            <pc:sldMk cId="3365876312" sldId="281"/>
            <ac:spMk id="3" creationId="{181C8D34-A147-4EE8-B126-DE6CDD1F46C1}"/>
          </ac:spMkLst>
        </pc:spChg>
        <pc:spChg chg="add mod">
          <ac:chgData name="Cabel, Krista (ASD-N)" userId="76055683-db40-4235-b797-40a2516bb4fa" providerId="ADAL" clId="{30ECCA3C-3C77-40BE-8394-AD1B7ED9348C}" dt="2020-04-16T13:45:29.870" v="1360" actId="26606"/>
          <ac:spMkLst>
            <pc:docMk/>
            <pc:sldMk cId="3365876312" sldId="281"/>
            <ac:spMk id="5" creationId="{DB3E1077-E5A7-418B-A291-20B0295A545C}"/>
          </ac:spMkLst>
        </pc:spChg>
        <pc:spChg chg="add mod ord">
          <ac:chgData name="Cabel, Krista (ASD-N)" userId="76055683-db40-4235-b797-40a2516bb4fa" providerId="ADAL" clId="{30ECCA3C-3C77-40BE-8394-AD1B7ED9348C}" dt="2020-04-16T13:45:48.219" v="1365" actId="5793"/>
          <ac:spMkLst>
            <pc:docMk/>
            <pc:sldMk cId="3365876312" sldId="281"/>
            <ac:spMk id="6" creationId="{2C0D963D-18ED-42CD-BAE3-F6BDDF75509C}"/>
          </ac:spMkLst>
        </pc:spChg>
        <pc:spChg chg="add del">
          <ac:chgData name="Cabel, Krista (ASD-N)" userId="76055683-db40-4235-b797-40a2516bb4fa" providerId="ADAL" clId="{30ECCA3C-3C77-40BE-8394-AD1B7ED9348C}" dt="2020-04-16T13:45:29.870" v="1360" actId="26606"/>
          <ac:spMkLst>
            <pc:docMk/>
            <pc:sldMk cId="3365876312" sldId="281"/>
            <ac:spMk id="19" creationId="{333F0879-3DA0-4CB8-B35E-A0AD42558191}"/>
          </ac:spMkLst>
        </pc:spChg>
        <pc:spChg chg="add del">
          <ac:chgData name="Cabel, Krista (ASD-N)" userId="76055683-db40-4235-b797-40a2516bb4fa" providerId="ADAL" clId="{30ECCA3C-3C77-40BE-8394-AD1B7ED9348C}" dt="2020-04-16T13:45:29.870" v="1360" actId="26606"/>
          <ac:spMkLst>
            <pc:docMk/>
            <pc:sldMk cId="3365876312" sldId="281"/>
            <ac:spMk id="21" creationId="{324D2183-F388-476E-92A9-D6639D698580}"/>
          </ac:spMkLst>
        </pc:spChg>
        <pc:spChg chg="add del">
          <ac:chgData name="Cabel, Krista (ASD-N)" userId="76055683-db40-4235-b797-40a2516bb4fa" providerId="ADAL" clId="{30ECCA3C-3C77-40BE-8394-AD1B7ED9348C}" dt="2020-04-16T13:45:29.870" v="1360" actId="26606"/>
          <ac:spMkLst>
            <pc:docMk/>
            <pc:sldMk cId="3365876312" sldId="281"/>
            <ac:spMk id="23" creationId="{243462E7-1698-4B21-BE89-AEFAC7C2FEFA}"/>
          </ac:spMkLst>
        </pc:spChg>
        <pc:spChg chg="add del">
          <ac:chgData name="Cabel, Krista (ASD-N)" userId="76055683-db40-4235-b797-40a2516bb4fa" providerId="ADAL" clId="{30ECCA3C-3C77-40BE-8394-AD1B7ED9348C}" dt="2020-04-16T13:45:29.870" v="1360" actId="26606"/>
          <ac:spMkLst>
            <pc:docMk/>
            <pc:sldMk cId="3365876312" sldId="281"/>
            <ac:spMk id="25" creationId="{6C22FCAC-D7EC-4A52-B153-FF761E2235B3}"/>
          </ac:spMkLst>
        </pc:spChg>
        <pc:spChg chg="add del">
          <ac:chgData name="Cabel, Krista (ASD-N)" userId="76055683-db40-4235-b797-40a2516bb4fa" providerId="ADAL" clId="{30ECCA3C-3C77-40BE-8394-AD1B7ED9348C}" dt="2020-04-16T13:45:27.011" v="1357" actId="26606"/>
          <ac:spMkLst>
            <pc:docMk/>
            <pc:sldMk cId="3365876312" sldId="281"/>
            <ac:spMk id="38" creationId="{22AC0F86-9A78-4E84-A4B4-ADB8B2629A0C}"/>
          </ac:spMkLst>
        </pc:spChg>
        <pc:spChg chg="add del">
          <ac:chgData name="Cabel, Krista (ASD-N)" userId="76055683-db40-4235-b797-40a2516bb4fa" providerId="ADAL" clId="{30ECCA3C-3C77-40BE-8394-AD1B7ED9348C}" dt="2020-04-16T13:45:27.011" v="1357" actId="26606"/>
          <ac:spMkLst>
            <pc:docMk/>
            <pc:sldMk cId="3365876312" sldId="281"/>
            <ac:spMk id="46" creationId="{69A54E25-1C05-48E5-A5CC-3778C1D3632D}"/>
          </ac:spMkLst>
        </pc:spChg>
        <pc:spChg chg="add del">
          <ac:chgData name="Cabel, Krista (ASD-N)" userId="76055683-db40-4235-b797-40a2516bb4fa" providerId="ADAL" clId="{30ECCA3C-3C77-40BE-8394-AD1B7ED9348C}" dt="2020-04-16T13:45:29.756" v="1359" actId="26606"/>
          <ac:spMkLst>
            <pc:docMk/>
            <pc:sldMk cId="3365876312" sldId="281"/>
            <ac:spMk id="52" creationId="{ED56E41F-B8E0-4D18-B554-FD40260DE0E3}"/>
          </ac:spMkLst>
        </pc:spChg>
        <pc:spChg chg="add del">
          <ac:chgData name="Cabel, Krista (ASD-N)" userId="76055683-db40-4235-b797-40a2516bb4fa" providerId="ADAL" clId="{30ECCA3C-3C77-40BE-8394-AD1B7ED9348C}" dt="2020-04-16T13:45:29.756" v="1359" actId="26606"/>
          <ac:spMkLst>
            <pc:docMk/>
            <pc:sldMk cId="3365876312" sldId="281"/>
            <ac:spMk id="54" creationId="{23E937B9-07EE-456A-A31C-41A8866E28A2}"/>
          </ac:spMkLst>
        </pc:spChg>
        <pc:spChg chg="add">
          <ac:chgData name="Cabel, Krista (ASD-N)" userId="76055683-db40-4235-b797-40a2516bb4fa" providerId="ADAL" clId="{30ECCA3C-3C77-40BE-8394-AD1B7ED9348C}" dt="2020-04-16T13:45:29.870" v="1360" actId="26606"/>
          <ac:spMkLst>
            <pc:docMk/>
            <pc:sldMk cId="3365876312" sldId="281"/>
            <ac:spMk id="59" creationId="{22AC0F86-9A78-4E84-A4B4-ADB8B2629A0C}"/>
          </ac:spMkLst>
        </pc:spChg>
        <pc:spChg chg="add">
          <ac:chgData name="Cabel, Krista (ASD-N)" userId="76055683-db40-4235-b797-40a2516bb4fa" providerId="ADAL" clId="{30ECCA3C-3C77-40BE-8394-AD1B7ED9348C}" dt="2020-04-16T13:45:29.870" v="1360" actId="26606"/>
          <ac:spMkLst>
            <pc:docMk/>
            <pc:sldMk cId="3365876312" sldId="281"/>
            <ac:spMk id="61" creationId="{69A54E25-1C05-48E5-A5CC-3778C1D3632D}"/>
          </ac:spMkLst>
        </pc:spChg>
        <pc:grpChg chg="add del">
          <ac:chgData name="Cabel, Krista (ASD-N)" userId="76055683-db40-4235-b797-40a2516bb4fa" providerId="ADAL" clId="{30ECCA3C-3C77-40BE-8394-AD1B7ED9348C}" dt="2020-04-16T13:45:29.870" v="1360" actId="26606"/>
          <ac:grpSpMkLst>
            <pc:docMk/>
            <pc:sldMk cId="3365876312" sldId="281"/>
            <ac:grpSpMk id="11" creationId="{3F6D81C7-B083-478E-82FE-089A8CB72EB8}"/>
          </ac:grpSpMkLst>
        </pc:grpChg>
        <pc:grpChg chg="add del">
          <ac:chgData name="Cabel, Krista (ASD-N)" userId="76055683-db40-4235-b797-40a2516bb4fa" providerId="ADAL" clId="{30ECCA3C-3C77-40BE-8394-AD1B7ED9348C}" dt="2020-04-16T13:45:27.011" v="1357" actId="26606"/>
          <ac:grpSpMkLst>
            <pc:docMk/>
            <pc:sldMk cId="3365876312" sldId="281"/>
            <ac:grpSpMk id="30" creationId="{DFB5D1BB-0703-437B-BD1E-1D07F8A2730B}"/>
          </ac:grpSpMkLst>
        </pc:grpChg>
        <pc:grpChg chg="add del">
          <ac:chgData name="Cabel, Krista (ASD-N)" userId="76055683-db40-4235-b797-40a2516bb4fa" providerId="ADAL" clId="{30ECCA3C-3C77-40BE-8394-AD1B7ED9348C}" dt="2020-04-16T13:45:27.011" v="1357" actId="26606"/>
          <ac:grpSpMkLst>
            <pc:docMk/>
            <pc:sldMk cId="3365876312" sldId="281"/>
            <ac:grpSpMk id="40" creationId="{4AF78B9E-8BE2-4706-9377-A05FA25ABABF}"/>
          </ac:grpSpMkLst>
        </pc:grpChg>
        <pc:grpChg chg="add del">
          <ac:chgData name="Cabel, Krista (ASD-N)" userId="76055683-db40-4235-b797-40a2516bb4fa" providerId="ADAL" clId="{30ECCA3C-3C77-40BE-8394-AD1B7ED9348C}" dt="2020-04-16T13:45:29.756" v="1359" actId="26606"/>
          <ac:grpSpMkLst>
            <pc:docMk/>
            <pc:sldMk cId="3365876312" sldId="281"/>
            <ac:grpSpMk id="50" creationId="{3F6D81C7-B083-478E-82FE-089A8CB72EB8}"/>
          </ac:grpSpMkLst>
        </pc:grpChg>
        <pc:grpChg chg="add del">
          <ac:chgData name="Cabel, Krista (ASD-N)" userId="76055683-db40-4235-b797-40a2516bb4fa" providerId="ADAL" clId="{30ECCA3C-3C77-40BE-8394-AD1B7ED9348C}" dt="2020-04-16T13:45:29.756" v="1359" actId="26606"/>
          <ac:grpSpMkLst>
            <pc:docMk/>
            <pc:sldMk cId="3365876312" sldId="281"/>
            <ac:grpSpMk id="53" creationId="{2DB31E17-E562-4F82-98D0-858C84120F34}"/>
          </ac:grpSpMkLst>
        </pc:grpChg>
        <pc:grpChg chg="add">
          <ac:chgData name="Cabel, Krista (ASD-N)" userId="76055683-db40-4235-b797-40a2516bb4fa" providerId="ADAL" clId="{30ECCA3C-3C77-40BE-8394-AD1B7ED9348C}" dt="2020-04-16T13:45:29.870" v="1360" actId="26606"/>
          <ac:grpSpMkLst>
            <pc:docMk/>
            <pc:sldMk cId="3365876312" sldId="281"/>
            <ac:grpSpMk id="57" creationId="{DFB5D1BB-0703-437B-BD1E-1D07F8A2730B}"/>
          </ac:grpSpMkLst>
        </pc:grpChg>
        <pc:grpChg chg="add">
          <ac:chgData name="Cabel, Krista (ASD-N)" userId="76055683-db40-4235-b797-40a2516bb4fa" providerId="ADAL" clId="{30ECCA3C-3C77-40BE-8394-AD1B7ED9348C}" dt="2020-04-16T13:45:29.870" v="1360" actId="26606"/>
          <ac:grpSpMkLst>
            <pc:docMk/>
            <pc:sldMk cId="3365876312" sldId="281"/>
            <ac:grpSpMk id="60" creationId="{4AF78B9E-8BE2-4706-9377-A05FA25ABABF}"/>
          </ac:grpSpMkLst>
        </pc:grpChg>
        <pc:picChg chg="add mod ord">
          <ac:chgData name="Cabel, Krista (ASD-N)" userId="76055683-db40-4235-b797-40a2516bb4fa" providerId="ADAL" clId="{30ECCA3C-3C77-40BE-8394-AD1B7ED9348C}" dt="2020-04-16T13:45:29.870" v="1360" actId="26606"/>
          <ac:picMkLst>
            <pc:docMk/>
            <pc:sldMk cId="3365876312" sldId="281"/>
            <ac:picMk id="4" creationId="{BFD722AB-7AB9-4084-9E02-EAD08FE880FB}"/>
          </ac:picMkLst>
        </pc:picChg>
        <pc:cxnChg chg="add del">
          <ac:chgData name="Cabel, Krista (ASD-N)" userId="76055683-db40-4235-b797-40a2516bb4fa" providerId="ADAL" clId="{30ECCA3C-3C77-40BE-8394-AD1B7ED9348C}" dt="2020-04-16T13:45:29.870" v="1360" actId="26606"/>
          <ac:cxnSpMkLst>
            <pc:docMk/>
            <pc:sldMk cId="3365876312" sldId="281"/>
            <ac:cxnSpMk id="17" creationId="{F06B54F2-CD11-4359-A7D6-DA7C76C091A6}"/>
          </ac:cxnSpMkLst>
        </pc:cxnChg>
        <pc:cxnChg chg="add del">
          <ac:chgData name="Cabel, Krista (ASD-N)" userId="76055683-db40-4235-b797-40a2516bb4fa" providerId="ADAL" clId="{30ECCA3C-3C77-40BE-8394-AD1B7ED9348C}" dt="2020-04-16T13:45:27.011" v="1357" actId="26606"/>
          <ac:cxnSpMkLst>
            <pc:docMk/>
            <pc:sldMk cId="3365876312" sldId="281"/>
            <ac:cxnSpMk id="36" creationId="{883F92AF-2403-4558-B1D7-72130A1E4BC7}"/>
          </ac:cxnSpMkLst>
        </pc:cxnChg>
        <pc:cxnChg chg="add del">
          <ac:chgData name="Cabel, Krista (ASD-N)" userId="76055683-db40-4235-b797-40a2516bb4fa" providerId="ADAL" clId="{30ECCA3C-3C77-40BE-8394-AD1B7ED9348C}" dt="2020-04-16T13:45:27.011" v="1357" actId="26606"/>
          <ac:cxnSpMkLst>
            <pc:docMk/>
            <pc:sldMk cId="3365876312" sldId="281"/>
            <ac:cxnSpMk id="48" creationId="{0E5D0023-B23E-4823-8D72-B07FFF8CAE96}"/>
          </ac:cxnSpMkLst>
        </pc:cxnChg>
        <pc:cxnChg chg="add del">
          <ac:chgData name="Cabel, Krista (ASD-N)" userId="76055683-db40-4235-b797-40a2516bb4fa" providerId="ADAL" clId="{30ECCA3C-3C77-40BE-8394-AD1B7ED9348C}" dt="2020-04-16T13:45:29.756" v="1359" actId="26606"/>
          <ac:cxnSpMkLst>
            <pc:docMk/>
            <pc:sldMk cId="3365876312" sldId="281"/>
            <ac:cxnSpMk id="51" creationId="{F06B54F2-CD11-4359-A7D6-DA7C76C091A6}"/>
          </ac:cxnSpMkLst>
        </pc:cxnChg>
        <pc:cxnChg chg="add del">
          <ac:chgData name="Cabel, Krista (ASD-N)" userId="76055683-db40-4235-b797-40a2516bb4fa" providerId="ADAL" clId="{30ECCA3C-3C77-40BE-8394-AD1B7ED9348C}" dt="2020-04-16T13:45:29.756" v="1359" actId="26606"/>
          <ac:cxnSpMkLst>
            <pc:docMk/>
            <pc:sldMk cId="3365876312" sldId="281"/>
            <ac:cxnSpMk id="55" creationId="{FD2308B7-2829-44DD-B213-27EEBDED1411}"/>
          </ac:cxnSpMkLst>
        </pc:cxnChg>
        <pc:cxnChg chg="add">
          <ac:chgData name="Cabel, Krista (ASD-N)" userId="76055683-db40-4235-b797-40a2516bb4fa" providerId="ADAL" clId="{30ECCA3C-3C77-40BE-8394-AD1B7ED9348C}" dt="2020-04-16T13:45:29.870" v="1360" actId="26606"/>
          <ac:cxnSpMkLst>
            <pc:docMk/>
            <pc:sldMk cId="3365876312" sldId="281"/>
            <ac:cxnSpMk id="58" creationId="{883F92AF-2403-4558-B1D7-72130A1E4BC7}"/>
          </ac:cxnSpMkLst>
        </pc:cxnChg>
        <pc:cxnChg chg="add">
          <ac:chgData name="Cabel, Krista (ASD-N)" userId="76055683-db40-4235-b797-40a2516bb4fa" providerId="ADAL" clId="{30ECCA3C-3C77-40BE-8394-AD1B7ED9348C}" dt="2020-04-16T13:45:29.870" v="1360" actId="26606"/>
          <ac:cxnSpMkLst>
            <pc:docMk/>
            <pc:sldMk cId="3365876312" sldId="281"/>
            <ac:cxnSpMk id="62" creationId="{0E5D0023-B23E-4823-8D72-B07FFF8CAE96}"/>
          </ac:cxnSpMkLst>
        </pc:cxnChg>
      </pc:sldChg>
      <pc:sldChg chg="addSp delSp modSp add mod ord setBg">
        <pc:chgData name="Cabel, Krista (ASD-N)" userId="76055683-db40-4235-b797-40a2516bb4fa" providerId="ADAL" clId="{30ECCA3C-3C77-40BE-8394-AD1B7ED9348C}" dt="2020-04-16T14:02:02.792" v="1486" actId="27636"/>
        <pc:sldMkLst>
          <pc:docMk/>
          <pc:sldMk cId="2667141525" sldId="282"/>
        </pc:sldMkLst>
        <pc:spChg chg="add del mod">
          <ac:chgData name="Cabel, Krista (ASD-N)" userId="76055683-db40-4235-b797-40a2516bb4fa" providerId="ADAL" clId="{30ECCA3C-3C77-40BE-8394-AD1B7ED9348C}" dt="2020-04-16T13:49:50.249" v="1389" actId="478"/>
          <ac:spMkLst>
            <pc:docMk/>
            <pc:sldMk cId="2667141525" sldId="282"/>
            <ac:spMk id="3" creationId="{E6D29C70-9E3D-40DE-A3E9-EED3685D04A9}"/>
          </ac:spMkLst>
        </pc:spChg>
        <pc:spChg chg="mod">
          <ac:chgData name="Cabel, Krista (ASD-N)" userId="76055683-db40-4235-b797-40a2516bb4fa" providerId="ADAL" clId="{30ECCA3C-3C77-40BE-8394-AD1B7ED9348C}" dt="2020-04-16T14:01:01.080" v="1480" actId="26606"/>
          <ac:spMkLst>
            <pc:docMk/>
            <pc:sldMk cId="2667141525" sldId="282"/>
            <ac:spMk id="5" creationId="{DB3E1077-E5A7-418B-A291-20B0295A545C}"/>
          </ac:spMkLst>
        </pc:spChg>
        <pc:spChg chg="mod ord">
          <ac:chgData name="Cabel, Krista (ASD-N)" userId="76055683-db40-4235-b797-40a2516bb4fa" providerId="ADAL" clId="{30ECCA3C-3C77-40BE-8394-AD1B7ED9348C}" dt="2020-04-16T14:02:02.792" v="1486" actId="27636"/>
          <ac:spMkLst>
            <pc:docMk/>
            <pc:sldMk cId="2667141525" sldId="282"/>
            <ac:spMk id="6" creationId="{2C0D963D-18ED-42CD-BAE3-F6BDDF75509C}"/>
          </ac:spMkLst>
        </pc:spChg>
        <pc:spChg chg="add del">
          <ac:chgData name="Cabel, Krista (ASD-N)" userId="76055683-db40-4235-b797-40a2516bb4fa" providerId="ADAL" clId="{30ECCA3C-3C77-40BE-8394-AD1B7ED9348C}" dt="2020-04-16T13:50:20.938" v="1394" actId="26606"/>
          <ac:spMkLst>
            <pc:docMk/>
            <pc:sldMk cId="2667141525" sldId="282"/>
            <ac:spMk id="59" creationId="{22AC0F86-9A78-4E84-A4B4-ADB8B2629A0C}"/>
          </ac:spMkLst>
        </pc:spChg>
        <pc:spChg chg="add del">
          <ac:chgData name="Cabel, Krista (ASD-N)" userId="76055683-db40-4235-b797-40a2516bb4fa" providerId="ADAL" clId="{30ECCA3C-3C77-40BE-8394-AD1B7ED9348C}" dt="2020-04-16T13:50:20.938" v="1394" actId="26606"/>
          <ac:spMkLst>
            <pc:docMk/>
            <pc:sldMk cId="2667141525" sldId="282"/>
            <ac:spMk id="61" creationId="{69A54E25-1C05-48E5-A5CC-3778C1D3632D}"/>
          </ac:spMkLst>
        </pc:spChg>
        <pc:spChg chg="add del">
          <ac:chgData name="Cabel, Krista (ASD-N)" userId="76055683-db40-4235-b797-40a2516bb4fa" providerId="ADAL" clId="{30ECCA3C-3C77-40BE-8394-AD1B7ED9348C}" dt="2020-04-16T13:50:03.675" v="1391" actId="26606"/>
          <ac:spMkLst>
            <pc:docMk/>
            <pc:sldMk cId="2667141525" sldId="282"/>
            <ac:spMk id="79" creationId="{22AC0F86-9A78-4E84-A4B4-ADB8B2629A0C}"/>
          </ac:spMkLst>
        </pc:spChg>
        <pc:spChg chg="add del">
          <ac:chgData name="Cabel, Krista (ASD-N)" userId="76055683-db40-4235-b797-40a2516bb4fa" providerId="ADAL" clId="{30ECCA3C-3C77-40BE-8394-AD1B7ED9348C}" dt="2020-04-16T13:50:20.891" v="1393" actId="26606"/>
          <ac:spMkLst>
            <pc:docMk/>
            <pc:sldMk cId="2667141525" sldId="282"/>
            <ac:spMk id="83" creationId="{243462E7-1698-4B21-BE89-AEFAC7C2FEFA}"/>
          </ac:spMkLst>
        </pc:spChg>
        <pc:spChg chg="add del">
          <ac:chgData name="Cabel, Krista (ASD-N)" userId="76055683-db40-4235-b797-40a2516bb4fa" providerId="ADAL" clId="{30ECCA3C-3C77-40BE-8394-AD1B7ED9348C}" dt="2020-04-16T13:50:20.891" v="1393" actId="26606"/>
          <ac:spMkLst>
            <pc:docMk/>
            <pc:sldMk cId="2667141525" sldId="282"/>
            <ac:spMk id="85" creationId="{6C22FCAC-D7EC-4A52-B153-FF761E2235B3}"/>
          </ac:spMkLst>
        </pc:spChg>
        <pc:spChg chg="add del">
          <ac:chgData name="Cabel, Krista (ASD-N)" userId="76055683-db40-4235-b797-40a2516bb4fa" providerId="ADAL" clId="{30ECCA3C-3C77-40BE-8394-AD1B7ED9348C}" dt="2020-04-16T13:50:03.675" v="1391" actId="26606"/>
          <ac:spMkLst>
            <pc:docMk/>
            <pc:sldMk cId="2667141525" sldId="282"/>
            <ac:spMk id="87" creationId="{69A54E25-1C05-48E5-A5CC-3778C1D3632D}"/>
          </ac:spMkLst>
        </pc:spChg>
        <pc:spChg chg="add del">
          <ac:chgData name="Cabel, Krista (ASD-N)" userId="76055683-db40-4235-b797-40a2516bb4fa" providerId="ADAL" clId="{30ECCA3C-3C77-40BE-8394-AD1B7ED9348C}" dt="2020-04-16T14:01:01.018" v="1479" actId="26606"/>
          <ac:spMkLst>
            <pc:docMk/>
            <pc:sldMk cId="2667141525" sldId="282"/>
            <ac:spMk id="116" creationId="{333F0879-3DA0-4CB8-B35E-A0AD42558191}"/>
          </ac:spMkLst>
        </pc:spChg>
        <pc:spChg chg="add del">
          <ac:chgData name="Cabel, Krista (ASD-N)" userId="76055683-db40-4235-b797-40a2516bb4fa" providerId="ADAL" clId="{30ECCA3C-3C77-40BE-8394-AD1B7ED9348C}" dt="2020-04-16T14:01:01.018" v="1479" actId="26606"/>
          <ac:spMkLst>
            <pc:docMk/>
            <pc:sldMk cId="2667141525" sldId="282"/>
            <ac:spMk id="118" creationId="{324D2183-F388-476E-92A9-D6639D698580}"/>
          </ac:spMkLst>
        </pc:spChg>
        <pc:spChg chg="add del">
          <ac:chgData name="Cabel, Krista (ASD-N)" userId="76055683-db40-4235-b797-40a2516bb4fa" providerId="ADAL" clId="{30ECCA3C-3C77-40BE-8394-AD1B7ED9348C}" dt="2020-04-16T14:01:01.018" v="1479" actId="26606"/>
          <ac:spMkLst>
            <pc:docMk/>
            <pc:sldMk cId="2667141525" sldId="282"/>
            <ac:spMk id="120" creationId="{243462E7-1698-4B21-BE89-AEFAC7C2FEFA}"/>
          </ac:spMkLst>
        </pc:spChg>
        <pc:spChg chg="add del">
          <ac:chgData name="Cabel, Krista (ASD-N)" userId="76055683-db40-4235-b797-40a2516bb4fa" providerId="ADAL" clId="{30ECCA3C-3C77-40BE-8394-AD1B7ED9348C}" dt="2020-04-16T14:01:01.018" v="1479" actId="26606"/>
          <ac:spMkLst>
            <pc:docMk/>
            <pc:sldMk cId="2667141525" sldId="282"/>
            <ac:spMk id="122" creationId="{6C22FCAC-D7EC-4A52-B153-FF761E2235B3}"/>
          </ac:spMkLst>
        </pc:spChg>
        <pc:spChg chg="add">
          <ac:chgData name="Cabel, Krista (ASD-N)" userId="76055683-db40-4235-b797-40a2516bb4fa" providerId="ADAL" clId="{30ECCA3C-3C77-40BE-8394-AD1B7ED9348C}" dt="2020-04-16T14:01:01.080" v="1480" actId="26606"/>
          <ac:spMkLst>
            <pc:docMk/>
            <pc:sldMk cId="2667141525" sldId="282"/>
            <ac:spMk id="124" creationId="{69A54E25-1C05-48E5-A5CC-3778C1D3632D}"/>
          </ac:spMkLst>
        </pc:spChg>
        <pc:spChg chg="add del">
          <ac:chgData name="Cabel, Krista (ASD-N)" userId="76055683-db40-4235-b797-40a2516bb4fa" providerId="ADAL" clId="{30ECCA3C-3C77-40BE-8394-AD1B7ED9348C}" dt="2020-04-16T14:01:01.080" v="1480" actId="26606"/>
          <ac:spMkLst>
            <pc:docMk/>
            <pc:sldMk cId="2667141525" sldId="282"/>
            <ac:spMk id="157" creationId="{ED56E41F-B8E0-4D18-B554-FD40260DE0E3}"/>
          </ac:spMkLst>
        </pc:spChg>
        <pc:spChg chg="add del">
          <ac:chgData name="Cabel, Krista (ASD-N)" userId="76055683-db40-4235-b797-40a2516bb4fa" providerId="ADAL" clId="{30ECCA3C-3C77-40BE-8394-AD1B7ED9348C}" dt="2020-04-16T14:01:01.080" v="1480" actId="26606"/>
          <ac:spMkLst>
            <pc:docMk/>
            <pc:sldMk cId="2667141525" sldId="282"/>
            <ac:spMk id="165" creationId="{23E937B9-07EE-456A-A31C-41A8866E28A2}"/>
          </ac:spMkLst>
        </pc:spChg>
        <pc:spChg chg="add">
          <ac:chgData name="Cabel, Krista (ASD-N)" userId="76055683-db40-4235-b797-40a2516bb4fa" providerId="ADAL" clId="{30ECCA3C-3C77-40BE-8394-AD1B7ED9348C}" dt="2020-04-16T14:01:01.080" v="1480" actId="26606"/>
          <ac:spMkLst>
            <pc:docMk/>
            <pc:sldMk cId="2667141525" sldId="282"/>
            <ac:spMk id="171" creationId="{22AC0F86-9A78-4E84-A4B4-ADB8B2629A0C}"/>
          </ac:spMkLst>
        </pc:spChg>
        <pc:spChg chg="add del">
          <ac:chgData name="Cabel, Krista (ASD-N)" userId="76055683-db40-4235-b797-40a2516bb4fa" providerId="ADAL" clId="{30ECCA3C-3C77-40BE-8394-AD1B7ED9348C}" dt="2020-04-16T13:50:20.891" v="1393" actId="26606"/>
          <ac:spMkLst>
            <pc:docMk/>
            <pc:sldMk cId="2667141525" sldId="282"/>
            <ac:spMk id="2054" creationId="{333F0879-3DA0-4CB8-B35E-A0AD42558191}"/>
          </ac:spMkLst>
        </pc:spChg>
        <pc:spChg chg="add del">
          <ac:chgData name="Cabel, Krista (ASD-N)" userId="76055683-db40-4235-b797-40a2516bb4fa" providerId="ADAL" clId="{30ECCA3C-3C77-40BE-8394-AD1B7ED9348C}" dt="2020-04-16T13:50:20.891" v="1393" actId="26606"/>
          <ac:spMkLst>
            <pc:docMk/>
            <pc:sldMk cId="2667141525" sldId="282"/>
            <ac:spMk id="2055" creationId="{324D2183-F388-476E-92A9-D6639D698580}"/>
          </ac:spMkLst>
        </pc:spChg>
        <pc:spChg chg="add del">
          <ac:chgData name="Cabel, Krista (ASD-N)" userId="76055683-db40-4235-b797-40a2516bb4fa" providerId="ADAL" clId="{30ECCA3C-3C77-40BE-8394-AD1B7ED9348C}" dt="2020-04-16T13:50:59.997" v="1402" actId="26606"/>
          <ac:spMkLst>
            <pc:docMk/>
            <pc:sldMk cId="2667141525" sldId="282"/>
            <ac:spMk id="2059" creationId="{22AC0F86-9A78-4E84-A4B4-ADB8B2629A0C}"/>
          </ac:spMkLst>
        </pc:spChg>
        <pc:spChg chg="add del">
          <ac:chgData name="Cabel, Krista (ASD-N)" userId="76055683-db40-4235-b797-40a2516bb4fa" providerId="ADAL" clId="{30ECCA3C-3C77-40BE-8394-AD1B7ED9348C}" dt="2020-04-16T13:50:59.997" v="1402" actId="26606"/>
          <ac:spMkLst>
            <pc:docMk/>
            <pc:sldMk cId="2667141525" sldId="282"/>
            <ac:spMk id="2063" creationId="{69A54E25-1C05-48E5-A5CC-3778C1D3632D}"/>
          </ac:spMkLst>
        </pc:spChg>
        <pc:grpChg chg="add del">
          <ac:chgData name="Cabel, Krista (ASD-N)" userId="76055683-db40-4235-b797-40a2516bb4fa" providerId="ADAL" clId="{30ECCA3C-3C77-40BE-8394-AD1B7ED9348C}" dt="2020-04-16T13:50:20.938" v="1394" actId="26606"/>
          <ac:grpSpMkLst>
            <pc:docMk/>
            <pc:sldMk cId="2667141525" sldId="282"/>
            <ac:grpSpMk id="57" creationId="{DFB5D1BB-0703-437B-BD1E-1D07F8A2730B}"/>
          </ac:grpSpMkLst>
        </pc:grpChg>
        <pc:grpChg chg="add del">
          <ac:chgData name="Cabel, Krista (ASD-N)" userId="76055683-db40-4235-b797-40a2516bb4fa" providerId="ADAL" clId="{30ECCA3C-3C77-40BE-8394-AD1B7ED9348C}" dt="2020-04-16T13:50:20.938" v="1394" actId="26606"/>
          <ac:grpSpMkLst>
            <pc:docMk/>
            <pc:sldMk cId="2667141525" sldId="282"/>
            <ac:grpSpMk id="60" creationId="{4AF78B9E-8BE2-4706-9377-A05FA25ABABF}"/>
          </ac:grpSpMkLst>
        </pc:grpChg>
        <pc:grpChg chg="add del">
          <ac:chgData name="Cabel, Krista (ASD-N)" userId="76055683-db40-4235-b797-40a2516bb4fa" providerId="ADAL" clId="{30ECCA3C-3C77-40BE-8394-AD1B7ED9348C}" dt="2020-04-16T13:50:03.675" v="1391" actId="26606"/>
          <ac:grpSpMkLst>
            <pc:docMk/>
            <pc:sldMk cId="2667141525" sldId="282"/>
            <ac:grpSpMk id="71" creationId="{DFB5D1BB-0703-437B-BD1E-1D07F8A2730B}"/>
          </ac:grpSpMkLst>
        </pc:grpChg>
        <pc:grpChg chg="add del">
          <ac:chgData name="Cabel, Krista (ASD-N)" userId="76055683-db40-4235-b797-40a2516bb4fa" providerId="ADAL" clId="{30ECCA3C-3C77-40BE-8394-AD1B7ED9348C}" dt="2020-04-16T13:50:03.675" v="1391" actId="26606"/>
          <ac:grpSpMkLst>
            <pc:docMk/>
            <pc:sldMk cId="2667141525" sldId="282"/>
            <ac:grpSpMk id="81" creationId="{4AF78B9E-8BE2-4706-9377-A05FA25ABABF}"/>
          </ac:grpSpMkLst>
        </pc:grpChg>
        <pc:grpChg chg="add del">
          <ac:chgData name="Cabel, Krista (ASD-N)" userId="76055683-db40-4235-b797-40a2516bb4fa" providerId="ADAL" clId="{30ECCA3C-3C77-40BE-8394-AD1B7ED9348C}" dt="2020-04-16T14:01:01.018" v="1479" actId="26606"/>
          <ac:grpSpMkLst>
            <pc:docMk/>
            <pc:sldMk cId="2667141525" sldId="282"/>
            <ac:grpSpMk id="108" creationId="{3F6D81C7-B083-478E-82FE-089A8CB72EB8}"/>
          </ac:grpSpMkLst>
        </pc:grpChg>
        <pc:grpChg chg="add del">
          <ac:chgData name="Cabel, Krista (ASD-N)" userId="76055683-db40-4235-b797-40a2516bb4fa" providerId="ADAL" clId="{30ECCA3C-3C77-40BE-8394-AD1B7ED9348C}" dt="2020-04-16T14:01:01.080" v="1480" actId="26606"/>
          <ac:grpSpMkLst>
            <pc:docMk/>
            <pc:sldMk cId="2667141525" sldId="282"/>
            <ac:grpSpMk id="149" creationId="{3F6D81C7-B083-478E-82FE-089A8CB72EB8}"/>
          </ac:grpSpMkLst>
        </pc:grpChg>
        <pc:grpChg chg="add del">
          <ac:chgData name="Cabel, Krista (ASD-N)" userId="76055683-db40-4235-b797-40a2516bb4fa" providerId="ADAL" clId="{30ECCA3C-3C77-40BE-8394-AD1B7ED9348C}" dt="2020-04-16T14:01:01.080" v="1480" actId="26606"/>
          <ac:grpSpMkLst>
            <pc:docMk/>
            <pc:sldMk cId="2667141525" sldId="282"/>
            <ac:grpSpMk id="159" creationId="{2DB31E17-E562-4F82-98D0-858C84120F34}"/>
          </ac:grpSpMkLst>
        </pc:grpChg>
        <pc:grpChg chg="add">
          <ac:chgData name="Cabel, Krista (ASD-N)" userId="76055683-db40-4235-b797-40a2516bb4fa" providerId="ADAL" clId="{30ECCA3C-3C77-40BE-8394-AD1B7ED9348C}" dt="2020-04-16T14:01:01.080" v="1480" actId="26606"/>
          <ac:grpSpMkLst>
            <pc:docMk/>
            <pc:sldMk cId="2667141525" sldId="282"/>
            <ac:grpSpMk id="169" creationId="{DFB5D1BB-0703-437B-BD1E-1D07F8A2730B}"/>
          </ac:grpSpMkLst>
        </pc:grpChg>
        <pc:grpChg chg="add">
          <ac:chgData name="Cabel, Krista (ASD-N)" userId="76055683-db40-4235-b797-40a2516bb4fa" providerId="ADAL" clId="{30ECCA3C-3C77-40BE-8394-AD1B7ED9348C}" dt="2020-04-16T14:01:01.080" v="1480" actId="26606"/>
          <ac:grpSpMkLst>
            <pc:docMk/>
            <pc:sldMk cId="2667141525" sldId="282"/>
            <ac:grpSpMk id="172" creationId="{4AF78B9E-8BE2-4706-9377-A05FA25ABABF}"/>
          </ac:grpSpMkLst>
        </pc:grpChg>
        <pc:grpChg chg="add del">
          <ac:chgData name="Cabel, Krista (ASD-N)" userId="76055683-db40-4235-b797-40a2516bb4fa" providerId="ADAL" clId="{30ECCA3C-3C77-40BE-8394-AD1B7ED9348C}" dt="2020-04-16T13:50:20.891" v="1393" actId="26606"/>
          <ac:grpSpMkLst>
            <pc:docMk/>
            <pc:sldMk cId="2667141525" sldId="282"/>
            <ac:grpSpMk id="2052" creationId="{3F6D81C7-B083-478E-82FE-089A8CB72EB8}"/>
          </ac:grpSpMkLst>
        </pc:grpChg>
        <pc:grpChg chg="add del">
          <ac:chgData name="Cabel, Krista (ASD-N)" userId="76055683-db40-4235-b797-40a2516bb4fa" providerId="ADAL" clId="{30ECCA3C-3C77-40BE-8394-AD1B7ED9348C}" dt="2020-04-16T13:50:59.997" v="1402" actId="26606"/>
          <ac:grpSpMkLst>
            <pc:docMk/>
            <pc:sldMk cId="2667141525" sldId="282"/>
            <ac:grpSpMk id="2057" creationId="{DFB5D1BB-0703-437B-BD1E-1D07F8A2730B}"/>
          </ac:grpSpMkLst>
        </pc:grpChg>
        <pc:grpChg chg="add del">
          <ac:chgData name="Cabel, Krista (ASD-N)" userId="76055683-db40-4235-b797-40a2516bb4fa" providerId="ADAL" clId="{30ECCA3C-3C77-40BE-8394-AD1B7ED9348C}" dt="2020-04-16T13:50:59.997" v="1402" actId="26606"/>
          <ac:grpSpMkLst>
            <pc:docMk/>
            <pc:sldMk cId="2667141525" sldId="282"/>
            <ac:grpSpMk id="2060" creationId="{4AF78B9E-8BE2-4706-9377-A05FA25ABABF}"/>
          </ac:grpSpMkLst>
        </pc:grpChg>
        <pc:picChg chg="del">
          <ac:chgData name="Cabel, Krista (ASD-N)" userId="76055683-db40-4235-b797-40a2516bb4fa" providerId="ADAL" clId="{30ECCA3C-3C77-40BE-8394-AD1B7ED9348C}" dt="2020-04-16T13:49:34.736" v="1384" actId="478"/>
          <ac:picMkLst>
            <pc:docMk/>
            <pc:sldMk cId="2667141525" sldId="282"/>
            <ac:picMk id="4" creationId="{BFD722AB-7AB9-4084-9E02-EAD08FE880FB}"/>
          </ac:picMkLst>
        </pc:picChg>
        <pc:picChg chg="add del mod">
          <ac:chgData name="Cabel, Krista (ASD-N)" userId="76055683-db40-4235-b797-40a2516bb4fa" providerId="ADAL" clId="{30ECCA3C-3C77-40BE-8394-AD1B7ED9348C}" dt="2020-04-16T14:00:50.307" v="1475" actId="478"/>
          <ac:picMkLst>
            <pc:docMk/>
            <pc:sldMk cId="2667141525" sldId="282"/>
            <ac:picMk id="7" creationId="{B6B0D8AB-83DB-4A38-AD94-ACB6912DEBD6}"/>
          </ac:picMkLst>
        </pc:picChg>
        <pc:picChg chg="add mod">
          <ac:chgData name="Cabel, Krista (ASD-N)" userId="76055683-db40-4235-b797-40a2516bb4fa" providerId="ADAL" clId="{30ECCA3C-3C77-40BE-8394-AD1B7ED9348C}" dt="2020-04-16T14:01:01.080" v="1480" actId="26606"/>
          <ac:picMkLst>
            <pc:docMk/>
            <pc:sldMk cId="2667141525" sldId="282"/>
            <ac:picMk id="8" creationId="{39A66610-F6F8-42E7-8D18-6F7AB4BC1E5F}"/>
          </ac:picMkLst>
        </pc:picChg>
        <pc:picChg chg="add del mod">
          <ac:chgData name="Cabel, Krista (ASD-N)" userId="76055683-db40-4235-b797-40a2516bb4fa" providerId="ADAL" clId="{30ECCA3C-3C77-40BE-8394-AD1B7ED9348C}" dt="2020-04-16T13:50:43.968" v="1397" actId="478"/>
          <ac:picMkLst>
            <pc:docMk/>
            <pc:sldMk cId="2667141525" sldId="282"/>
            <ac:picMk id="2050" creationId="{55AD85CC-9B10-4DDF-9205-3B5D24FB37DD}"/>
          </ac:picMkLst>
        </pc:picChg>
        <pc:cxnChg chg="add del">
          <ac:chgData name="Cabel, Krista (ASD-N)" userId="76055683-db40-4235-b797-40a2516bb4fa" providerId="ADAL" clId="{30ECCA3C-3C77-40BE-8394-AD1B7ED9348C}" dt="2020-04-16T13:50:20.938" v="1394" actId="26606"/>
          <ac:cxnSpMkLst>
            <pc:docMk/>
            <pc:sldMk cId="2667141525" sldId="282"/>
            <ac:cxnSpMk id="58" creationId="{883F92AF-2403-4558-B1D7-72130A1E4BC7}"/>
          </ac:cxnSpMkLst>
        </pc:cxnChg>
        <pc:cxnChg chg="add del">
          <ac:chgData name="Cabel, Krista (ASD-N)" userId="76055683-db40-4235-b797-40a2516bb4fa" providerId="ADAL" clId="{30ECCA3C-3C77-40BE-8394-AD1B7ED9348C}" dt="2020-04-16T13:50:20.938" v="1394" actId="26606"/>
          <ac:cxnSpMkLst>
            <pc:docMk/>
            <pc:sldMk cId="2667141525" sldId="282"/>
            <ac:cxnSpMk id="62" creationId="{0E5D0023-B23E-4823-8D72-B07FFF8CAE96}"/>
          </ac:cxnSpMkLst>
        </pc:cxnChg>
        <pc:cxnChg chg="add del">
          <ac:chgData name="Cabel, Krista (ASD-N)" userId="76055683-db40-4235-b797-40a2516bb4fa" providerId="ADAL" clId="{30ECCA3C-3C77-40BE-8394-AD1B7ED9348C}" dt="2020-04-16T13:50:03.675" v="1391" actId="26606"/>
          <ac:cxnSpMkLst>
            <pc:docMk/>
            <pc:sldMk cId="2667141525" sldId="282"/>
            <ac:cxnSpMk id="77" creationId="{883F92AF-2403-4558-B1D7-72130A1E4BC7}"/>
          </ac:cxnSpMkLst>
        </pc:cxnChg>
        <pc:cxnChg chg="add del">
          <ac:chgData name="Cabel, Krista (ASD-N)" userId="76055683-db40-4235-b797-40a2516bb4fa" providerId="ADAL" clId="{30ECCA3C-3C77-40BE-8394-AD1B7ED9348C}" dt="2020-04-16T13:50:03.675" v="1391" actId="26606"/>
          <ac:cxnSpMkLst>
            <pc:docMk/>
            <pc:sldMk cId="2667141525" sldId="282"/>
            <ac:cxnSpMk id="89" creationId="{0E5D0023-B23E-4823-8D72-B07FFF8CAE96}"/>
          </ac:cxnSpMkLst>
        </pc:cxnChg>
        <pc:cxnChg chg="add del">
          <ac:chgData name="Cabel, Krista (ASD-N)" userId="76055683-db40-4235-b797-40a2516bb4fa" providerId="ADAL" clId="{30ECCA3C-3C77-40BE-8394-AD1B7ED9348C}" dt="2020-04-16T14:01:01.018" v="1479" actId="26606"/>
          <ac:cxnSpMkLst>
            <pc:docMk/>
            <pc:sldMk cId="2667141525" sldId="282"/>
            <ac:cxnSpMk id="114" creationId="{F06B54F2-CD11-4359-A7D6-DA7C76C091A6}"/>
          </ac:cxnSpMkLst>
        </pc:cxnChg>
        <pc:cxnChg chg="add">
          <ac:chgData name="Cabel, Krista (ASD-N)" userId="76055683-db40-4235-b797-40a2516bb4fa" providerId="ADAL" clId="{30ECCA3C-3C77-40BE-8394-AD1B7ED9348C}" dt="2020-04-16T14:01:01.080" v="1480" actId="26606"/>
          <ac:cxnSpMkLst>
            <pc:docMk/>
            <pc:sldMk cId="2667141525" sldId="282"/>
            <ac:cxnSpMk id="126" creationId="{0E5D0023-B23E-4823-8D72-B07FFF8CAE96}"/>
          </ac:cxnSpMkLst>
        </pc:cxnChg>
        <pc:cxnChg chg="add del">
          <ac:chgData name="Cabel, Krista (ASD-N)" userId="76055683-db40-4235-b797-40a2516bb4fa" providerId="ADAL" clId="{30ECCA3C-3C77-40BE-8394-AD1B7ED9348C}" dt="2020-04-16T14:01:01.080" v="1480" actId="26606"/>
          <ac:cxnSpMkLst>
            <pc:docMk/>
            <pc:sldMk cId="2667141525" sldId="282"/>
            <ac:cxnSpMk id="155" creationId="{F06B54F2-CD11-4359-A7D6-DA7C76C091A6}"/>
          </ac:cxnSpMkLst>
        </pc:cxnChg>
        <pc:cxnChg chg="add del">
          <ac:chgData name="Cabel, Krista (ASD-N)" userId="76055683-db40-4235-b797-40a2516bb4fa" providerId="ADAL" clId="{30ECCA3C-3C77-40BE-8394-AD1B7ED9348C}" dt="2020-04-16T14:01:01.080" v="1480" actId="26606"/>
          <ac:cxnSpMkLst>
            <pc:docMk/>
            <pc:sldMk cId="2667141525" sldId="282"/>
            <ac:cxnSpMk id="167" creationId="{FD2308B7-2829-44DD-B213-27EEBDED1411}"/>
          </ac:cxnSpMkLst>
        </pc:cxnChg>
        <pc:cxnChg chg="add">
          <ac:chgData name="Cabel, Krista (ASD-N)" userId="76055683-db40-4235-b797-40a2516bb4fa" providerId="ADAL" clId="{30ECCA3C-3C77-40BE-8394-AD1B7ED9348C}" dt="2020-04-16T14:01:01.080" v="1480" actId="26606"/>
          <ac:cxnSpMkLst>
            <pc:docMk/>
            <pc:sldMk cId="2667141525" sldId="282"/>
            <ac:cxnSpMk id="170" creationId="{883F92AF-2403-4558-B1D7-72130A1E4BC7}"/>
          </ac:cxnSpMkLst>
        </pc:cxnChg>
        <pc:cxnChg chg="add del">
          <ac:chgData name="Cabel, Krista (ASD-N)" userId="76055683-db40-4235-b797-40a2516bb4fa" providerId="ADAL" clId="{30ECCA3C-3C77-40BE-8394-AD1B7ED9348C}" dt="2020-04-16T13:50:20.891" v="1393" actId="26606"/>
          <ac:cxnSpMkLst>
            <pc:docMk/>
            <pc:sldMk cId="2667141525" sldId="282"/>
            <ac:cxnSpMk id="2053" creationId="{F06B54F2-CD11-4359-A7D6-DA7C76C091A6}"/>
          </ac:cxnSpMkLst>
        </pc:cxnChg>
        <pc:cxnChg chg="add del">
          <ac:chgData name="Cabel, Krista (ASD-N)" userId="76055683-db40-4235-b797-40a2516bb4fa" providerId="ADAL" clId="{30ECCA3C-3C77-40BE-8394-AD1B7ED9348C}" dt="2020-04-16T13:50:59.997" v="1402" actId="26606"/>
          <ac:cxnSpMkLst>
            <pc:docMk/>
            <pc:sldMk cId="2667141525" sldId="282"/>
            <ac:cxnSpMk id="2058" creationId="{883F92AF-2403-4558-B1D7-72130A1E4BC7}"/>
          </ac:cxnSpMkLst>
        </pc:cxnChg>
        <pc:cxnChg chg="add del">
          <ac:chgData name="Cabel, Krista (ASD-N)" userId="76055683-db40-4235-b797-40a2516bb4fa" providerId="ADAL" clId="{30ECCA3C-3C77-40BE-8394-AD1B7ED9348C}" dt="2020-04-16T13:50:59.997" v="1402" actId="26606"/>
          <ac:cxnSpMkLst>
            <pc:docMk/>
            <pc:sldMk cId="2667141525" sldId="282"/>
            <ac:cxnSpMk id="2064" creationId="{0E5D0023-B23E-4823-8D72-B07FFF8CAE96}"/>
          </ac:cxnSpMkLst>
        </pc:cxnChg>
      </pc:sldChg>
      <pc:sldChg chg="add">
        <pc:chgData name="Cabel, Krista (ASD-N)" userId="76055683-db40-4235-b797-40a2516bb4fa" providerId="ADAL" clId="{30ECCA3C-3C77-40BE-8394-AD1B7ED9348C}" dt="2020-04-16T13:59:16.843" v="1466"/>
        <pc:sldMkLst>
          <pc:docMk/>
          <pc:sldMk cId="1927826508" sldId="283"/>
        </pc:sldMkLst>
      </pc:sldChg>
      <pc:sldChg chg="addSp delSp modSp new mod">
        <pc:chgData name="Cabel, Krista (ASD-N)" userId="76055683-db40-4235-b797-40a2516bb4fa" providerId="ADAL" clId="{30ECCA3C-3C77-40BE-8394-AD1B7ED9348C}" dt="2020-04-16T14:10:35.978" v="2174" actId="20577"/>
        <pc:sldMkLst>
          <pc:docMk/>
          <pc:sldMk cId="3839815192" sldId="284"/>
        </pc:sldMkLst>
        <pc:graphicFrameChg chg="add del mod modGraphic">
          <ac:chgData name="Cabel, Krista (ASD-N)" userId="76055683-db40-4235-b797-40a2516bb4fa" providerId="ADAL" clId="{30ECCA3C-3C77-40BE-8394-AD1B7ED9348C}" dt="2020-04-16T14:07:09.737" v="1873" actId="478"/>
          <ac:graphicFrameMkLst>
            <pc:docMk/>
            <pc:sldMk cId="3839815192" sldId="284"/>
            <ac:graphicFrameMk id="2" creationId="{E6DC8957-542E-4E2A-B548-B7B0F58D12B7}"/>
          </ac:graphicFrameMkLst>
        </pc:graphicFrameChg>
        <pc:graphicFrameChg chg="add mod modGraphic">
          <ac:chgData name="Cabel, Krista (ASD-N)" userId="76055683-db40-4235-b797-40a2516bb4fa" providerId="ADAL" clId="{30ECCA3C-3C77-40BE-8394-AD1B7ED9348C}" dt="2020-04-16T14:10:35.978" v="2174" actId="20577"/>
          <ac:graphicFrameMkLst>
            <pc:docMk/>
            <pc:sldMk cId="3839815192" sldId="284"/>
            <ac:graphicFrameMk id="3" creationId="{4E75755B-5C59-4F18-B7AB-0A85E98764F1}"/>
          </ac:graphicFrameMkLst>
        </pc:graphicFrameChg>
      </pc:sldChg>
      <pc:sldChg chg="modSp new mod">
        <pc:chgData name="Cabel, Krista (ASD-N)" userId="76055683-db40-4235-b797-40a2516bb4fa" providerId="ADAL" clId="{30ECCA3C-3C77-40BE-8394-AD1B7ED9348C}" dt="2020-04-16T14:35:27.623" v="3107" actId="20577"/>
        <pc:sldMkLst>
          <pc:docMk/>
          <pc:sldMk cId="3658379184" sldId="285"/>
        </pc:sldMkLst>
        <pc:spChg chg="mod">
          <ac:chgData name="Cabel, Krista (ASD-N)" userId="76055683-db40-4235-b797-40a2516bb4fa" providerId="ADAL" clId="{30ECCA3C-3C77-40BE-8394-AD1B7ED9348C}" dt="2020-04-16T14:30:20.411" v="2270" actId="20577"/>
          <ac:spMkLst>
            <pc:docMk/>
            <pc:sldMk cId="3658379184" sldId="285"/>
            <ac:spMk id="2" creationId="{5B0648C8-4766-4AE7-BB4F-8548F0CBAD3F}"/>
          </ac:spMkLst>
        </pc:spChg>
        <pc:spChg chg="mod">
          <ac:chgData name="Cabel, Krista (ASD-N)" userId="76055683-db40-4235-b797-40a2516bb4fa" providerId="ADAL" clId="{30ECCA3C-3C77-40BE-8394-AD1B7ED9348C}" dt="2020-04-16T14:35:27.623" v="3107" actId="20577"/>
          <ac:spMkLst>
            <pc:docMk/>
            <pc:sldMk cId="3658379184" sldId="285"/>
            <ac:spMk id="3" creationId="{0EF93DC4-AA76-40D5-B94D-967237FF13BE}"/>
          </ac:spMkLst>
        </pc:spChg>
      </pc:sldChg>
      <pc:sldChg chg="modSp add mod">
        <pc:chgData name="Cabel, Krista (ASD-N)" userId="76055683-db40-4235-b797-40a2516bb4fa" providerId="ADAL" clId="{30ECCA3C-3C77-40BE-8394-AD1B7ED9348C}" dt="2020-04-16T14:41:16.473" v="3557" actId="20577"/>
        <pc:sldMkLst>
          <pc:docMk/>
          <pc:sldMk cId="1070730977" sldId="286"/>
        </pc:sldMkLst>
        <pc:spChg chg="mod">
          <ac:chgData name="Cabel, Krista (ASD-N)" userId="76055683-db40-4235-b797-40a2516bb4fa" providerId="ADAL" clId="{30ECCA3C-3C77-40BE-8394-AD1B7ED9348C}" dt="2020-04-16T14:41:16.473" v="3557" actId="20577"/>
          <ac:spMkLst>
            <pc:docMk/>
            <pc:sldMk cId="1070730977" sldId="286"/>
            <ac:spMk id="2" creationId="{5B0648C8-4766-4AE7-BB4F-8548F0CBAD3F}"/>
          </ac:spMkLst>
        </pc:spChg>
        <pc:spChg chg="mod">
          <ac:chgData name="Cabel, Krista (ASD-N)" userId="76055683-db40-4235-b797-40a2516bb4fa" providerId="ADAL" clId="{30ECCA3C-3C77-40BE-8394-AD1B7ED9348C}" dt="2020-04-16T14:39:27.218" v="3472" actId="20577"/>
          <ac:spMkLst>
            <pc:docMk/>
            <pc:sldMk cId="1070730977" sldId="286"/>
            <ac:spMk id="3" creationId="{0EF93DC4-AA76-40D5-B94D-967237FF13BE}"/>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054AD-51EB-4FC4-AD3C-CA841A366E5D}"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D4C98D55-2D10-4486-81A2-102F2268790C}">
      <dgm:prSet/>
      <dgm:spPr/>
      <dgm:t>
        <a:bodyPr/>
        <a:lstStyle/>
        <a:p>
          <a:r>
            <a:rPr lang="en-US" b="1"/>
            <a:t>Thinking Question: </a:t>
          </a:r>
          <a:r>
            <a:rPr lang="en-US"/>
            <a:t>How do we use mapping in the real world? </a:t>
          </a:r>
        </a:p>
      </dgm:t>
    </dgm:pt>
    <dgm:pt modelId="{8895522A-1292-4CA1-A88A-0F355EAC66D8}" type="parTrans" cxnId="{50A58AAC-F262-4D33-ACDD-7FA97454CCCE}">
      <dgm:prSet/>
      <dgm:spPr/>
      <dgm:t>
        <a:bodyPr/>
        <a:lstStyle/>
        <a:p>
          <a:endParaRPr lang="en-US"/>
        </a:p>
      </dgm:t>
    </dgm:pt>
    <dgm:pt modelId="{3307536E-37E0-4406-AD9C-A2CF4969EBA9}" type="sibTrans" cxnId="{50A58AAC-F262-4D33-ACDD-7FA97454CCCE}">
      <dgm:prSet/>
      <dgm:spPr/>
      <dgm:t>
        <a:bodyPr/>
        <a:lstStyle/>
        <a:p>
          <a:endParaRPr lang="en-US"/>
        </a:p>
      </dgm:t>
    </dgm:pt>
    <dgm:pt modelId="{376F1226-C882-410A-AA2F-13BD48CF934D}">
      <dgm:prSet/>
      <dgm:spPr/>
      <dgm:t>
        <a:bodyPr/>
        <a:lstStyle/>
        <a:p>
          <a:r>
            <a:rPr lang="en-US"/>
            <a:t>video games, GPS in your car, Snapmap, Pokemon Go, Google Maps, etc. </a:t>
          </a:r>
        </a:p>
      </dgm:t>
    </dgm:pt>
    <dgm:pt modelId="{A30DE5EA-1D21-48C9-974A-52C736720341}" type="parTrans" cxnId="{671A7641-1639-49AB-8CE4-5AA7A3B5F411}">
      <dgm:prSet/>
      <dgm:spPr/>
      <dgm:t>
        <a:bodyPr/>
        <a:lstStyle/>
        <a:p>
          <a:endParaRPr lang="en-US"/>
        </a:p>
      </dgm:t>
    </dgm:pt>
    <dgm:pt modelId="{18ECA9B7-C8FB-4431-858F-491AD149CC01}" type="sibTrans" cxnId="{671A7641-1639-49AB-8CE4-5AA7A3B5F411}">
      <dgm:prSet/>
      <dgm:spPr/>
      <dgm:t>
        <a:bodyPr/>
        <a:lstStyle/>
        <a:p>
          <a:endParaRPr lang="en-US"/>
        </a:p>
      </dgm:t>
    </dgm:pt>
    <dgm:pt modelId="{5F62EE0B-1B03-41CE-B6DE-FE5A0680387A}" type="pres">
      <dgm:prSet presAssocID="{CB1054AD-51EB-4FC4-AD3C-CA841A366E5D}" presName="Name0" presStyleCnt="0">
        <dgm:presLayoutVars>
          <dgm:dir/>
          <dgm:animLvl val="lvl"/>
          <dgm:resizeHandles val="exact"/>
        </dgm:presLayoutVars>
      </dgm:prSet>
      <dgm:spPr/>
    </dgm:pt>
    <dgm:pt modelId="{10065029-A878-4506-8B06-E6E4D8D5A527}" type="pres">
      <dgm:prSet presAssocID="{376F1226-C882-410A-AA2F-13BD48CF934D}" presName="boxAndChildren" presStyleCnt="0"/>
      <dgm:spPr/>
    </dgm:pt>
    <dgm:pt modelId="{719C684C-ECBC-4C9B-A0D0-99023B8DD223}" type="pres">
      <dgm:prSet presAssocID="{376F1226-C882-410A-AA2F-13BD48CF934D}" presName="parentTextBox" presStyleLbl="node1" presStyleIdx="0" presStyleCnt="2"/>
      <dgm:spPr/>
    </dgm:pt>
    <dgm:pt modelId="{FD88C95F-32DF-4AA8-9722-82785628D28F}" type="pres">
      <dgm:prSet presAssocID="{3307536E-37E0-4406-AD9C-A2CF4969EBA9}" presName="sp" presStyleCnt="0"/>
      <dgm:spPr/>
    </dgm:pt>
    <dgm:pt modelId="{EE570609-12AF-43B7-BE1D-1EC1C0CCE59A}" type="pres">
      <dgm:prSet presAssocID="{D4C98D55-2D10-4486-81A2-102F2268790C}" presName="arrowAndChildren" presStyleCnt="0"/>
      <dgm:spPr/>
    </dgm:pt>
    <dgm:pt modelId="{D559C13B-4144-4FBC-952B-64509136AB93}" type="pres">
      <dgm:prSet presAssocID="{D4C98D55-2D10-4486-81A2-102F2268790C}" presName="parentTextArrow" presStyleLbl="node1" presStyleIdx="1" presStyleCnt="2"/>
      <dgm:spPr/>
    </dgm:pt>
  </dgm:ptLst>
  <dgm:cxnLst>
    <dgm:cxn modelId="{573F6F25-1928-4466-BED6-AFD5C2F958CB}" type="presOf" srcId="{376F1226-C882-410A-AA2F-13BD48CF934D}" destId="{719C684C-ECBC-4C9B-A0D0-99023B8DD223}" srcOrd="0" destOrd="0" presId="urn:microsoft.com/office/officeart/2005/8/layout/process4"/>
    <dgm:cxn modelId="{671A7641-1639-49AB-8CE4-5AA7A3B5F411}" srcId="{CB1054AD-51EB-4FC4-AD3C-CA841A366E5D}" destId="{376F1226-C882-410A-AA2F-13BD48CF934D}" srcOrd="1" destOrd="0" parTransId="{A30DE5EA-1D21-48C9-974A-52C736720341}" sibTransId="{18ECA9B7-C8FB-4431-858F-491AD149CC01}"/>
    <dgm:cxn modelId="{7A45D461-24A7-451B-AA46-DB9CE4A66BD9}" type="presOf" srcId="{D4C98D55-2D10-4486-81A2-102F2268790C}" destId="{D559C13B-4144-4FBC-952B-64509136AB93}" srcOrd="0" destOrd="0" presId="urn:microsoft.com/office/officeart/2005/8/layout/process4"/>
    <dgm:cxn modelId="{50A58AAC-F262-4D33-ACDD-7FA97454CCCE}" srcId="{CB1054AD-51EB-4FC4-AD3C-CA841A366E5D}" destId="{D4C98D55-2D10-4486-81A2-102F2268790C}" srcOrd="0" destOrd="0" parTransId="{8895522A-1292-4CA1-A88A-0F355EAC66D8}" sibTransId="{3307536E-37E0-4406-AD9C-A2CF4969EBA9}"/>
    <dgm:cxn modelId="{928AF4D5-1034-4D95-9B0F-FECA5FA29A7B}" type="presOf" srcId="{CB1054AD-51EB-4FC4-AD3C-CA841A366E5D}" destId="{5F62EE0B-1B03-41CE-B6DE-FE5A0680387A}" srcOrd="0" destOrd="0" presId="urn:microsoft.com/office/officeart/2005/8/layout/process4"/>
    <dgm:cxn modelId="{3E8C404D-D8E5-4B99-91D9-A256334FD068}" type="presParOf" srcId="{5F62EE0B-1B03-41CE-B6DE-FE5A0680387A}" destId="{10065029-A878-4506-8B06-E6E4D8D5A527}" srcOrd="0" destOrd="0" presId="urn:microsoft.com/office/officeart/2005/8/layout/process4"/>
    <dgm:cxn modelId="{A366320C-49B3-4B97-A420-42CF3F41E792}" type="presParOf" srcId="{10065029-A878-4506-8B06-E6E4D8D5A527}" destId="{719C684C-ECBC-4C9B-A0D0-99023B8DD223}" srcOrd="0" destOrd="0" presId="urn:microsoft.com/office/officeart/2005/8/layout/process4"/>
    <dgm:cxn modelId="{6001B9D8-1B13-440B-A6EC-FB9CE40AB0B8}" type="presParOf" srcId="{5F62EE0B-1B03-41CE-B6DE-FE5A0680387A}" destId="{FD88C95F-32DF-4AA8-9722-82785628D28F}" srcOrd="1" destOrd="0" presId="urn:microsoft.com/office/officeart/2005/8/layout/process4"/>
    <dgm:cxn modelId="{B489CA7A-C818-4BE4-957E-D98980863235}" type="presParOf" srcId="{5F62EE0B-1B03-41CE-B6DE-FE5A0680387A}" destId="{EE570609-12AF-43B7-BE1D-1EC1C0CCE59A}" srcOrd="2" destOrd="0" presId="urn:microsoft.com/office/officeart/2005/8/layout/process4"/>
    <dgm:cxn modelId="{A8C963D0-B9E2-4C3E-88E4-4CF316DB9A2C}" type="presParOf" srcId="{EE570609-12AF-43B7-BE1D-1EC1C0CCE59A}" destId="{D559C13B-4144-4FBC-952B-64509136AB93}"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41D11-7466-4D75-A469-F227135E4E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7FD3B8-F045-4B48-9887-E5362B19EC15}">
      <dgm:prSet/>
      <dgm:spPr/>
      <dgm:t>
        <a:bodyPr/>
        <a:lstStyle/>
        <a:p>
          <a:r>
            <a:rPr lang="en-US" dirty="0"/>
            <a:t>1.Street maps </a:t>
          </a:r>
        </a:p>
      </dgm:t>
    </dgm:pt>
    <dgm:pt modelId="{70E7C850-5AF0-4138-8708-97BF5B966AD5}" type="parTrans" cxnId="{1B4C60BF-AF95-40A0-A3E2-B5990E6696FA}">
      <dgm:prSet/>
      <dgm:spPr/>
      <dgm:t>
        <a:bodyPr/>
        <a:lstStyle/>
        <a:p>
          <a:endParaRPr lang="en-US"/>
        </a:p>
      </dgm:t>
    </dgm:pt>
    <dgm:pt modelId="{9E10A116-13B9-4C62-9240-574B63D2F232}" type="sibTrans" cxnId="{1B4C60BF-AF95-40A0-A3E2-B5990E6696FA}">
      <dgm:prSet/>
      <dgm:spPr/>
      <dgm:t>
        <a:bodyPr/>
        <a:lstStyle/>
        <a:p>
          <a:endParaRPr lang="en-US"/>
        </a:p>
      </dgm:t>
    </dgm:pt>
    <dgm:pt modelId="{FB0C1D26-F84F-46FE-8F02-9B5A0A2D49D9}">
      <dgm:prSet/>
      <dgm:spPr/>
      <dgm:t>
        <a:bodyPr/>
        <a:lstStyle/>
        <a:p>
          <a:r>
            <a:rPr lang="en-US" dirty="0"/>
            <a:t>2. Topographic maps </a:t>
          </a:r>
        </a:p>
      </dgm:t>
    </dgm:pt>
    <dgm:pt modelId="{BE741CFA-F044-4774-BCFB-502FF903401E}" type="parTrans" cxnId="{E1DFB03E-4B9A-41DE-8413-0601A2F112A9}">
      <dgm:prSet/>
      <dgm:spPr/>
      <dgm:t>
        <a:bodyPr/>
        <a:lstStyle/>
        <a:p>
          <a:endParaRPr lang="en-US"/>
        </a:p>
      </dgm:t>
    </dgm:pt>
    <dgm:pt modelId="{927BD4E2-8B19-4EF9-B3EC-106FACA45002}" type="sibTrans" cxnId="{E1DFB03E-4B9A-41DE-8413-0601A2F112A9}">
      <dgm:prSet/>
      <dgm:spPr/>
      <dgm:t>
        <a:bodyPr/>
        <a:lstStyle/>
        <a:p>
          <a:endParaRPr lang="en-US"/>
        </a:p>
      </dgm:t>
    </dgm:pt>
    <dgm:pt modelId="{C77A8FC1-1F10-4008-8E67-A0EFE380F4C8}">
      <dgm:prSet/>
      <dgm:spPr/>
      <dgm:t>
        <a:bodyPr/>
        <a:lstStyle/>
        <a:p>
          <a:r>
            <a:rPr lang="en-US" dirty="0"/>
            <a:t>3. Political maps</a:t>
          </a:r>
        </a:p>
      </dgm:t>
    </dgm:pt>
    <dgm:pt modelId="{37F5A0AB-447E-417B-821B-609AB5D88370}" type="parTrans" cxnId="{0D5FE1C9-30A6-4C03-A56B-92E74FA78EDD}">
      <dgm:prSet/>
      <dgm:spPr/>
      <dgm:t>
        <a:bodyPr/>
        <a:lstStyle/>
        <a:p>
          <a:endParaRPr lang="en-US"/>
        </a:p>
      </dgm:t>
    </dgm:pt>
    <dgm:pt modelId="{55359B10-4AB0-4457-960E-CCC707E06516}" type="sibTrans" cxnId="{0D5FE1C9-30A6-4C03-A56B-92E74FA78EDD}">
      <dgm:prSet/>
      <dgm:spPr/>
      <dgm:t>
        <a:bodyPr/>
        <a:lstStyle/>
        <a:p>
          <a:endParaRPr lang="en-US"/>
        </a:p>
      </dgm:t>
    </dgm:pt>
    <dgm:pt modelId="{87845747-FFAD-4E21-83DC-59E533D2E70D}" type="pres">
      <dgm:prSet presAssocID="{F8E41D11-7466-4D75-A469-F227135E4E77}" presName="root" presStyleCnt="0">
        <dgm:presLayoutVars>
          <dgm:dir/>
          <dgm:resizeHandles val="exact"/>
        </dgm:presLayoutVars>
      </dgm:prSet>
      <dgm:spPr/>
    </dgm:pt>
    <dgm:pt modelId="{297DDD32-BD11-433E-BC88-D711A566F516}" type="pres">
      <dgm:prSet presAssocID="{FC7FD3B8-F045-4B48-9887-E5362B19EC15}" presName="compNode" presStyleCnt="0"/>
      <dgm:spPr/>
    </dgm:pt>
    <dgm:pt modelId="{43DC67B6-338B-4832-BB22-AC73629820AA}" type="pres">
      <dgm:prSet presAssocID="{FC7FD3B8-F045-4B48-9887-E5362B19EC15}" presName="bgRect" presStyleLbl="bgShp" presStyleIdx="0" presStyleCnt="3"/>
      <dgm:spPr/>
    </dgm:pt>
    <dgm:pt modelId="{5A4159B6-CD4A-41E5-A8CA-0B968DAA79D7}" type="pres">
      <dgm:prSet presAssocID="{FC7FD3B8-F045-4B48-9887-E5362B19EC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
        </a:ext>
      </dgm:extLst>
    </dgm:pt>
    <dgm:pt modelId="{5186081F-CED7-487A-83A2-4F4D8E297BDA}" type="pres">
      <dgm:prSet presAssocID="{FC7FD3B8-F045-4B48-9887-E5362B19EC15}" presName="spaceRect" presStyleCnt="0"/>
      <dgm:spPr/>
    </dgm:pt>
    <dgm:pt modelId="{E9194209-4BB9-46AC-A2FE-AD6241C417D9}" type="pres">
      <dgm:prSet presAssocID="{FC7FD3B8-F045-4B48-9887-E5362B19EC15}" presName="parTx" presStyleLbl="revTx" presStyleIdx="0" presStyleCnt="3">
        <dgm:presLayoutVars>
          <dgm:chMax val="0"/>
          <dgm:chPref val="0"/>
        </dgm:presLayoutVars>
      </dgm:prSet>
      <dgm:spPr/>
    </dgm:pt>
    <dgm:pt modelId="{7016BF7C-BB5A-4F86-A6D4-647C11E69CBA}" type="pres">
      <dgm:prSet presAssocID="{9E10A116-13B9-4C62-9240-574B63D2F232}" presName="sibTrans" presStyleCnt="0"/>
      <dgm:spPr/>
    </dgm:pt>
    <dgm:pt modelId="{2F30EE00-AC4C-4556-9398-DD05EF734532}" type="pres">
      <dgm:prSet presAssocID="{FB0C1D26-F84F-46FE-8F02-9B5A0A2D49D9}" presName="compNode" presStyleCnt="0"/>
      <dgm:spPr/>
    </dgm:pt>
    <dgm:pt modelId="{A6EC6684-4BA5-4697-AE31-7FBB1649AC78}" type="pres">
      <dgm:prSet presAssocID="{FB0C1D26-F84F-46FE-8F02-9B5A0A2D49D9}" presName="bgRect" presStyleLbl="bgShp" presStyleIdx="1" presStyleCnt="3"/>
      <dgm:spPr/>
    </dgm:pt>
    <dgm:pt modelId="{CEE183BB-ABB4-4C73-8F37-EAD541CA85E7}" type="pres">
      <dgm:prSet presAssocID="{FB0C1D26-F84F-46FE-8F02-9B5A0A2D49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ghway scene"/>
        </a:ext>
      </dgm:extLst>
    </dgm:pt>
    <dgm:pt modelId="{15FC1BDB-23E8-4648-AC03-C9286C11BA75}" type="pres">
      <dgm:prSet presAssocID="{FB0C1D26-F84F-46FE-8F02-9B5A0A2D49D9}" presName="spaceRect" presStyleCnt="0"/>
      <dgm:spPr/>
    </dgm:pt>
    <dgm:pt modelId="{C6BB2DB7-8309-4DF2-B1CD-7307AC9159E1}" type="pres">
      <dgm:prSet presAssocID="{FB0C1D26-F84F-46FE-8F02-9B5A0A2D49D9}" presName="parTx" presStyleLbl="revTx" presStyleIdx="1" presStyleCnt="3" custScaleX="124125">
        <dgm:presLayoutVars>
          <dgm:chMax val="0"/>
          <dgm:chPref val="0"/>
        </dgm:presLayoutVars>
      </dgm:prSet>
      <dgm:spPr/>
    </dgm:pt>
    <dgm:pt modelId="{E41C855B-5666-44AD-B322-BCEF93731A8D}" type="pres">
      <dgm:prSet presAssocID="{927BD4E2-8B19-4EF9-B3EC-106FACA45002}" presName="sibTrans" presStyleCnt="0"/>
      <dgm:spPr/>
    </dgm:pt>
    <dgm:pt modelId="{C08B5AB4-90A8-4E78-ADDD-482D1356D485}" type="pres">
      <dgm:prSet presAssocID="{C77A8FC1-1F10-4008-8E67-A0EFE380F4C8}" presName="compNode" presStyleCnt="0"/>
      <dgm:spPr/>
    </dgm:pt>
    <dgm:pt modelId="{15922878-77F6-4FEC-A4E9-12905F733A98}" type="pres">
      <dgm:prSet presAssocID="{C77A8FC1-1F10-4008-8E67-A0EFE380F4C8}" presName="bgRect" presStyleLbl="bgShp" presStyleIdx="2" presStyleCnt="3"/>
      <dgm:spPr/>
    </dgm:pt>
    <dgm:pt modelId="{F98BEE17-7A42-457A-91AF-83950AE90404}" type="pres">
      <dgm:prSet presAssocID="{C77A8FC1-1F10-4008-8E67-A0EFE380F4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C7CF4E88-AD87-4EF0-858E-42EA65A3BA6F}" type="pres">
      <dgm:prSet presAssocID="{C77A8FC1-1F10-4008-8E67-A0EFE380F4C8}" presName="spaceRect" presStyleCnt="0"/>
      <dgm:spPr/>
    </dgm:pt>
    <dgm:pt modelId="{966A2779-2EF5-479A-A707-6C5AF88D842B}" type="pres">
      <dgm:prSet presAssocID="{C77A8FC1-1F10-4008-8E67-A0EFE380F4C8}" presName="parTx" presStyleLbl="revTx" presStyleIdx="2" presStyleCnt="3">
        <dgm:presLayoutVars>
          <dgm:chMax val="0"/>
          <dgm:chPref val="0"/>
        </dgm:presLayoutVars>
      </dgm:prSet>
      <dgm:spPr/>
    </dgm:pt>
  </dgm:ptLst>
  <dgm:cxnLst>
    <dgm:cxn modelId="{E1DFB03E-4B9A-41DE-8413-0601A2F112A9}" srcId="{F8E41D11-7466-4D75-A469-F227135E4E77}" destId="{FB0C1D26-F84F-46FE-8F02-9B5A0A2D49D9}" srcOrd="1" destOrd="0" parTransId="{BE741CFA-F044-4774-BCFB-502FF903401E}" sibTransId="{927BD4E2-8B19-4EF9-B3EC-106FACA45002}"/>
    <dgm:cxn modelId="{9BDFF850-9C6E-481A-8982-A22B8055186C}" type="presOf" srcId="{FC7FD3B8-F045-4B48-9887-E5362B19EC15}" destId="{E9194209-4BB9-46AC-A2FE-AD6241C417D9}" srcOrd="0" destOrd="0" presId="urn:microsoft.com/office/officeart/2018/2/layout/IconVerticalSolidList"/>
    <dgm:cxn modelId="{EE5B2978-1F3A-4135-91F0-F2755ECCC8D2}" type="presOf" srcId="{C77A8FC1-1F10-4008-8E67-A0EFE380F4C8}" destId="{966A2779-2EF5-479A-A707-6C5AF88D842B}" srcOrd="0" destOrd="0" presId="urn:microsoft.com/office/officeart/2018/2/layout/IconVerticalSolidList"/>
    <dgm:cxn modelId="{63D65F7A-493C-4131-84EF-E0105FAC94BD}" type="presOf" srcId="{FB0C1D26-F84F-46FE-8F02-9B5A0A2D49D9}" destId="{C6BB2DB7-8309-4DF2-B1CD-7307AC9159E1}" srcOrd="0" destOrd="0" presId="urn:microsoft.com/office/officeart/2018/2/layout/IconVerticalSolidList"/>
    <dgm:cxn modelId="{17B4268C-1BFA-4797-AA75-FF8FEA3DCF2D}" type="presOf" srcId="{F8E41D11-7466-4D75-A469-F227135E4E77}" destId="{87845747-FFAD-4E21-83DC-59E533D2E70D}" srcOrd="0" destOrd="0" presId="urn:microsoft.com/office/officeart/2018/2/layout/IconVerticalSolidList"/>
    <dgm:cxn modelId="{1B4C60BF-AF95-40A0-A3E2-B5990E6696FA}" srcId="{F8E41D11-7466-4D75-A469-F227135E4E77}" destId="{FC7FD3B8-F045-4B48-9887-E5362B19EC15}" srcOrd="0" destOrd="0" parTransId="{70E7C850-5AF0-4138-8708-97BF5B966AD5}" sibTransId="{9E10A116-13B9-4C62-9240-574B63D2F232}"/>
    <dgm:cxn modelId="{0D5FE1C9-30A6-4C03-A56B-92E74FA78EDD}" srcId="{F8E41D11-7466-4D75-A469-F227135E4E77}" destId="{C77A8FC1-1F10-4008-8E67-A0EFE380F4C8}" srcOrd="2" destOrd="0" parTransId="{37F5A0AB-447E-417B-821B-609AB5D88370}" sibTransId="{55359B10-4AB0-4457-960E-CCC707E06516}"/>
    <dgm:cxn modelId="{3E39A8A3-5E9A-4242-83DD-A19FC61AF011}" type="presParOf" srcId="{87845747-FFAD-4E21-83DC-59E533D2E70D}" destId="{297DDD32-BD11-433E-BC88-D711A566F516}" srcOrd="0" destOrd="0" presId="urn:microsoft.com/office/officeart/2018/2/layout/IconVerticalSolidList"/>
    <dgm:cxn modelId="{ACB8EC42-937B-4215-A6CF-C07443E2711C}" type="presParOf" srcId="{297DDD32-BD11-433E-BC88-D711A566F516}" destId="{43DC67B6-338B-4832-BB22-AC73629820AA}" srcOrd="0" destOrd="0" presId="urn:microsoft.com/office/officeart/2018/2/layout/IconVerticalSolidList"/>
    <dgm:cxn modelId="{1F5BD7E7-DD47-4F79-B6C7-F3901B526140}" type="presParOf" srcId="{297DDD32-BD11-433E-BC88-D711A566F516}" destId="{5A4159B6-CD4A-41E5-A8CA-0B968DAA79D7}" srcOrd="1" destOrd="0" presId="urn:microsoft.com/office/officeart/2018/2/layout/IconVerticalSolidList"/>
    <dgm:cxn modelId="{5F96E3C0-E64E-4FE9-B90E-88A4FCF38978}" type="presParOf" srcId="{297DDD32-BD11-433E-BC88-D711A566F516}" destId="{5186081F-CED7-487A-83A2-4F4D8E297BDA}" srcOrd="2" destOrd="0" presId="urn:microsoft.com/office/officeart/2018/2/layout/IconVerticalSolidList"/>
    <dgm:cxn modelId="{B015667E-9DE6-42D5-81A8-7ED8F30ABFAC}" type="presParOf" srcId="{297DDD32-BD11-433E-BC88-D711A566F516}" destId="{E9194209-4BB9-46AC-A2FE-AD6241C417D9}" srcOrd="3" destOrd="0" presId="urn:microsoft.com/office/officeart/2018/2/layout/IconVerticalSolidList"/>
    <dgm:cxn modelId="{5B4091DC-F07E-428E-BF0E-8955EEF04186}" type="presParOf" srcId="{87845747-FFAD-4E21-83DC-59E533D2E70D}" destId="{7016BF7C-BB5A-4F86-A6D4-647C11E69CBA}" srcOrd="1" destOrd="0" presId="urn:microsoft.com/office/officeart/2018/2/layout/IconVerticalSolidList"/>
    <dgm:cxn modelId="{D3796FAB-AC30-4832-A726-7226283F65FD}" type="presParOf" srcId="{87845747-FFAD-4E21-83DC-59E533D2E70D}" destId="{2F30EE00-AC4C-4556-9398-DD05EF734532}" srcOrd="2" destOrd="0" presId="urn:microsoft.com/office/officeart/2018/2/layout/IconVerticalSolidList"/>
    <dgm:cxn modelId="{132CF816-37A0-44B7-9E71-8136F45621D3}" type="presParOf" srcId="{2F30EE00-AC4C-4556-9398-DD05EF734532}" destId="{A6EC6684-4BA5-4697-AE31-7FBB1649AC78}" srcOrd="0" destOrd="0" presId="urn:microsoft.com/office/officeart/2018/2/layout/IconVerticalSolidList"/>
    <dgm:cxn modelId="{44FE8505-B25A-47B5-B3D7-6FCE15BBA2CF}" type="presParOf" srcId="{2F30EE00-AC4C-4556-9398-DD05EF734532}" destId="{CEE183BB-ABB4-4C73-8F37-EAD541CA85E7}" srcOrd="1" destOrd="0" presId="urn:microsoft.com/office/officeart/2018/2/layout/IconVerticalSolidList"/>
    <dgm:cxn modelId="{6E8B4ED5-60A5-4CD0-B464-04F3667B9223}" type="presParOf" srcId="{2F30EE00-AC4C-4556-9398-DD05EF734532}" destId="{15FC1BDB-23E8-4648-AC03-C9286C11BA75}" srcOrd="2" destOrd="0" presId="urn:microsoft.com/office/officeart/2018/2/layout/IconVerticalSolidList"/>
    <dgm:cxn modelId="{07852746-F134-41CA-A96D-3BD5DA9F64ED}" type="presParOf" srcId="{2F30EE00-AC4C-4556-9398-DD05EF734532}" destId="{C6BB2DB7-8309-4DF2-B1CD-7307AC9159E1}" srcOrd="3" destOrd="0" presId="urn:microsoft.com/office/officeart/2018/2/layout/IconVerticalSolidList"/>
    <dgm:cxn modelId="{B52FA32E-40FC-4D56-B849-F3BF741EC0DE}" type="presParOf" srcId="{87845747-FFAD-4E21-83DC-59E533D2E70D}" destId="{E41C855B-5666-44AD-B322-BCEF93731A8D}" srcOrd="3" destOrd="0" presId="urn:microsoft.com/office/officeart/2018/2/layout/IconVerticalSolidList"/>
    <dgm:cxn modelId="{55FEE548-BF2B-4094-9D0C-FF26B111C46C}" type="presParOf" srcId="{87845747-FFAD-4E21-83DC-59E533D2E70D}" destId="{C08B5AB4-90A8-4E78-ADDD-482D1356D485}" srcOrd="4" destOrd="0" presId="urn:microsoft.com/office/officeart/2018/2/layout/IconVerticalSolidList"/>
    <dgm:cxn modelId="{FD43B601-BC99-493A-B33D-CBC2D80D79F4}" type="presParOf" srcId="{C08B5AB4-90A8-4E78-ADDD-482D1356D485}" destId="{15922878-77F6-4FEC-A4E9-12905F733A98}" srcOrd="0" destOrd="0" presId="urn:microsoft.com/office/officeart/2018/2/layout/IconVerticalSolidList"/>
    <dgm:cxn modelId="{292D814B-7B19-47FC-AB80-35A2B7AB982B}" type="presParOf" srcId="{C08B5AB4-90A8-4E78-ADDD-482D1356D485}" destId="{F98BEE17-7A42-457A-91AF-83950AE90404}" srcOrd="1" destOrd="0" presId="urn:microsoft.com/office/officeart/2018/2/layout/IconVerticalSolidList"/>
    <dgm:cxn modelId="{53CD4368-100B-4845-91D3-779F2F3DA0D8}" type="presParOf" srcId="{C08B5AB4-90A8-4E78-ADDD-482D1356D485}" destId="{C7CF4E88-AD87-4EF0-858E-42EA65A3BA6F}" srcOrd="2" destOrd="0" presId="urn:microsoft.com/office/officeart/2018/2/layout/IconVerticalSolidList"/>
    <dgm:cxn modelId="{70968991-0213-4E2A-B892-9746BFEF0268}" type="presParOf" srcId="{C08B5AB4-90A8-4E78-ADDD-482D1356D485}" destId="{966A2779-2EF5-479A-A707-6C5AF88D84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C684C-ECBC-4C9B-A0D0-99023B8DD223}">
      <dsp:nvSpPr>
        <dsp:cNvPr id="0" name=""/>
        <dsp:cNvSpPr/>
      </dsp:nvSpPr>
      <dsp:spPr>
        <a:xfrm>
          <a:off x="0" y="2156615"/>
          <a:ext cx="7882881" cy="1414973"/>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video games, GPS in your car, Snapmap, Pokemon Go, Google Maps, etc. </a:t>
          </a:r>
        </a:p>
      </dsp:txBody>
      <dsp:txXfrm>
        <a:off x="0" y="2156615"/>
        <a:ext cx="7882881" cy="1414973"/>
      </dsp:txXfrm>
    </dsp:sp>
    <dsp:sp modelId="{D559C13B-4144-4FBC-952B-64509136AB93}">
      <dsp:nvSpPr>
        <dsp:cNvPr id="0" name=""/>
        <dsp:cNvSpPr/>
      </dsp:nvSpPr>
      <dsp:spPr>
        <a:xfrm rot="10800000">
          <a:off x="0" y="1611"/>
          <a:ext cx="7882881" cy="2176228"/>
        </a:xfrm>
        <a:prstGeom prst="upArrowCallout">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kern="1200"/>
            <a:t>Thinking Question: </a:t>
          </a:r>
          <a:r>
            <a:rPr lang="en-US" sz="3500" kern="1200"/>
            <a:t>How do we use mapping in the real world? </a:t>
          </a:r>
        </a:p>
      </dsp:txBody>
      <dsp:txXfrm rot="10800000">
        <a:off x="0" y="1611"/>
        <a:ext cx="7882881" cy="1414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C67B6-338B-4832-BB22-AC73629820AA}">
      <dsp:nvSpPr>
        <dsp:cNvPr id="0" name=""/>
        <dsp:cNvSpPr/>
      </dsp:nvSpPr>
      <dsp:spPr>
        <a:xfrm>
          <a:off x="-167663" y="10168"/>
          <a:ext cx="4928507" cy="1827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159B6-CD4A-41E5-A8CA-0B968DAA79D7}">
      <dsp:nvSpPr>
        <dsp:cNvPr id="0" name=""/>
        <dsp:cNvSpPr/>
      </dsp:nvSpPr>
      <dsp:spPr>
        <a:xfrm>
          <a:off x="385020" y="421255"/>
          <a:ext cx="1004879" cy="1004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194209-4BB9-46AC-A2FE-AD6241C417D9}">
      <dsp:nvSpPr>
        <dsp:cNvPr id="0" name=""/>
        <dsp:cNvSpPr/>
      </dsp:nvSpPr>
      <dsp:spPr>
        <a:xfrm>
          <a:off x="1942583" y="10168"/>
          <a:ext cx="2814132" cy="1827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63" tIns="193363" rIns="193363" bIns="193363" numCol="1" spcCol="1270" anchor="ctr" anchorCtr="0">
          <a:noAutofit/>
        </a:bodyPr>
        <a:lstStyle/>
        <a:p>
          <a:pPr marL="0" lvl="0" indent="0" algn="l" defTabSz="1111250">
            <a:lnSpc>
              <a:spcPct val="90000"/>
            </a:lnSpc>
            <a:spcBef>
              <a:spcPct val="0"/>
            </a:spcBef>
            <a:spcAft>
              <a:spcPct val="35000"/>
            </a:spcAft>
            <a:buNone/>
          </a:pPr>
          <a:r>
            <a:rPr lang="en-US" sz="2500" kern="1200" dirty="0"/>
            <a:t>1.Street maps </a:t>
          </a:r>
        </a:p>
      </dsp:txBody>
      <dsp:txXfrm>
        <a:off x="1942583" y="10168"/>
        <a:ext cx="2814132" cy="1827053"/>
      </dsp:txXfrm>
    </dsp:sp>
    <dsp:sp modelId="{A6EC6684-4BA5-4697-AE31-7FBB1649AC78}">
      <dsp:nvSpPr>
        <dsp:cNvPr id="0" name=""/>
        <dsp:cNvSpPr/>
      </dsp:nvSpPr>
      <dsp:spPr>
        <a:xfrm>
          <a:off x="-167663" y="2293985"/>
          <a:ext cx="4928507" cy="1827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183BB-ABB4-4C73-8F37-EAD541CA85E7}">
      <dsp:nvSpPr>
        <dsp:cNvPr id="0" name=""/>
        <dsp:cNvSpPr/>
      </dsp:nvSpPr>
      <dsp:spPr>
        <a:xfrm>
          <a:off x="385020" y="2705072"/>
          <a:ext cx="1004879" cy="1004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BB2DB7-8309-4DF2-B1CD-7307AC9159E1}">
      <dsp:nvSpPr>
        <dsp:cNvPr id="0" name=""/>
        <dsp:cNvSpPr/>
      </dsp:nvSpPr>
      <dsp:spPr>
        <a:xfrm>
          <a:off x="1603128" y="2293985"/>
          <a:ext cx="3493041" cy="1827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63" tIns="193363" rIns="193363" bIns="193363" numCol="1" spcCol="1270" anchor="ctr" anchorCtr="0">
          <a:noAutofit/>
        </a:bodyPr>
        <a:lstStyle/>
        <a:p>
          <a:pPr marL="0" lvl="0" indent="0" algn="l" defTabSz="1111250">
            <a:lnSpc>
              <a:spcPct val="90000"/>
            </a:lnSpc>
            <a:spcBef>
              <a:spcPct val="0"/>
            </a:spcBef>
            <a:spcAft>
              <a:spcPct val="35000"/>
            </a:spcAft>
            <a:buNone/>
          </a:pPr>
          <a:r>
            <a:rPr lang="en-US" sz="2500" kern="1200" dirty="0"/>
            <a:t>2. Topographic maps </a:t>
          </a:r>
        </a:p>
      </dsp:txBody>
      <dsp:txXfrm>
        <a:off x="1603128" y="2293985"/>
        <a:ext cx="3493041" cy="1827053"/>
      </dsp:txXfrm>
    </dsp:sp>
    <dsp:sp modelId="{15922878-77F6-4FEC-A4E9-12905F733A98}">
      <dsp:nvSpPr>
        <dsp:cNvPr id="0" name=""/>
        <dsp:cNvSpPr/>
      </dsp:nvSpPr>
      <dsp:spPr>
        <a:xfrm>
          <a:off x="-167663" y="4577802"/>
          <a:ext cx="4928507" cy="1827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EE17-7A42-457A-91AF-83950AE90404}">
      <dsp:nvSpPr>
        <dsp:cNvPr id="0" name=""/>
        <dsp:cNvSpPr/>
      </dsp:nvSpPr>
      <dsp:spPr>
        <a:xfrm>
          <a:off x="385020" y="4988889"/>
          <a:ext cx="1004879" cy="1004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6A2779-2EF5-479A-A707-6C5AF88D842B}">
      <dsp:nvSpPr>
        <dsp:cNvPr id="0" name=""/>
        <dsp:cNvSpPr/>
      </dsp:nvSpPr>
      <dsp:spPr>
        <a:xfrm>
          <a:off x="1942583" y="4577802"/>
          <a:ext cx="2814132" cy="1827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363" tIns="193363" rIns="193363" bIns="193363" numCol="1" spcCol="1270" anchor="ctr" anchorCtr="0">
          <a:noAutofit/>
        </a:bodyPr>
        <a:lstStyle/>
        <a:p>
          <a:pPr marL="0" lvl="0" indent="0" algn="l" defTabSz="1111250">
            <a:lnSpc>
              <a:spcPct val="90000"/>
            </a:lnSpc>
            <a:spcBef>
              <a:spcPct val="0"/>
            </a:spcBef>
            <a:spcAft>
              <a:spcPct val="35000"/>
            </a:spcAft>
            <a:buNone/>
          </a:pPr>
          <a:r>
            <a:rPr lang="en-US" sz="2500" kern="1200" dirty="0"/>
            <a:t>3. Political maps</a:t>
          </a:r>
        </a:p>
      </dsp:txBody>
      <dsp:txXfrm>
        <a:off x="1942583" y="4577802"/>
        <a:ext cx="2814132" cy="18270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0160752" cy="8382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135482" y="2214500"/>
            <a:ext cx="5898740" cy="1852318"/>
          </a:xfrm>
        </p:spPr>
        <p:txBody>
          <a:bodyPr anchor="b">
            <a:noAutofit/>
          </a:bodyPr>
          <a:lstStyle>
            <a:lvl1pPr algn="ctr">
              <a:defRPr sz="5333">
                <a:effectLst/>
              </a:defRPr>
            </a:lvl1pPr>
          </a:lstStyle>
          <a:p>
            <a:r>
              <a:rPr lang="en-US"/>
              <a:t>Click to edit Master title style</a:t>
            </a:r>
            <a:endParaRPr lang="en-US" dirty="0"/>
          </a:p>
        </p:txBody>
      </p:sp>
      <p:sp>
        <p:nvSpPr>
          <p:cNvPr id="3" name="Subtitle 2"/>
          <p:cNvSpPr>
            <a:spLocks noGrp="1"/>
          </p:cNvSpPr>
          <p:nvPr>
            <p:ph type="subTitle" idx="1"/>
          </p:nvPr>
        </p:nvSpPr>
        <p:spPr>
          <a:xfrm>
            <a:off x="2135482" y="4397956"/>
            <a:ext cx="5898740" cy="1683796"/>
          </a:xfrm>
        </p:spPr>
        <p:txBody>
          <a:bodyPr anchor="t">
            <a:normAutofit/>
          </a:bodyPr>
          <a:lstStyle>
            <a:lvl1pPr marL="0" indent="0" algn="ctr">
              <a:buNone/>
              <a:defRPr sz="2222">
                <a:solidFill>
                  <a:schemeClr val="tx1"/>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39352" y="6177847"/>
            <a:ext cx="748084" cy="341489"/>
          </a:xfrm>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a:xfrm>
            <a:off x="2135482" y="6177847"/>
            <a:ext cx="4516511" cy="341489"/>
          </a:xfrm>
        </p:spPr>
        <p:txBody>
          <a:bodyPr/>
          <a:lstStyle/>
          <a:p>
            <a:endParaRPr lang="en-US"/>
          </a:p>
        </p:txBody>
      </p:sp>
      <p:sp>
        <p:nvSpPr>
          <p:cNvPr id="6" name="Slide Number Placeholder 5"/>
          <p:cNvSpPr>
            <a:spLocks noGrp="1"/>
          </p:cNvSpPr>
          <p:nvPr>
            <p:ph type="sldNum" sz="quarter" idx="12"/>
          </p:nvPr>
        </p:nvSpPr>
        <p:spPr>
          <a:xfrm>
            <a:off x="7574797" y="6177847"/>
            <a:ext cx="459426" cy="341489"/>
          </a:xfrm>
        </p:spPr>
        <p:txBody>
          <a:bodyPr/>
          <a:lstStyle/>
          <a:p>
            <a:fld id="{CC123553-3061-4BB7-BEA2-84C5E337978F}" type="slidenum">
              <a:rPr lang="en-US" smtClean="0"/>
              <a:t>‹#›</a:t>
            </a:fld>
            <a:endParaRPr lang="en-US"/>
          </a:p>
        </p:txBody>
      </p:sp>
      <p:cxnSp>
        <p:nvCxnSpPr>
          <p:cNvPr id="15" name="Straight Connector 14"/>
          <p:cNvCxnSpPr/>
          <p:nvPr/>
        </p:nvCxnSpPr>
        <p:spPr>
          <a:xfrm>
            <a:off x="2244251" y="4242735"/>
            <a:ext cx="568120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58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7629" y="5885507"/>
            <a:ext cx="7554149" cy="692680"/>
          </a:xfrm>
        </p:spPr>
        <p:txBody>
          <a:bodyPr anchor="b">
            <a:normAutofit/>
          </a:bodyPr>
          <a:lstStyle>
            <a:lvl1pPr algn="ctr">
              <a:defRPr sz="266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0289" y="1262474"/>
            <a:ext cx="7879424" cy="4108218"/>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1307629" y="6578187"/>
            <a:ext cx="7554149" cy="603426"/>
          </a:xfrm>
        </p:spPr>
        <p:txBody>
          <a:bodyPr anchor="t">
            <a:normAutofit/>
          </a:bodyPr>
          <a:lstStyle>
            <a:lvl1pPr marL="0" indent="0" algn="ctr">
              <a:buNone/>
              <a:defRPr sz="1778"/>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A7B9C0-40E4-4D9E-972C-532B1EB7B50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23553-3061-4BB7-BEA2-84C5E337978F}" type="slidenum">
              <a:rPr lang="en-US" smtClean="0"/>
              <a:t>‹#›</a:t>
            </a:fld>
            <a:endParaRPr lang="en-US"/>
          </a:p>
        </p:txBody>
      </p:sp>
    </p:spTree>
    <p:extLst>
      <p:ext uri="{BB962C8B-B14F-4D97-AF65-F5344CB8AC3E}">
        <p14:creationId xmlns:p14="http://schemas.microsoft.com/office/powerpoint/2010/main" val="129630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7629" y="1108401"/>
            <a:ext cx="7554149" cy="3786273"/>
          </a:xfrm>
        </p:spPr>
        <p:txBody>
          <a:bodyPr anchor="ctr">
            <a:normAutofit/>
          </a:bodyPr>
          <a:lstStyle>
            <a:lvl1pPr algn="ctr">
              <a:defRPr sz="3556" b="0" cap="none"/>
            </a:lvl1pPr>
          </a:lstStyle>
          <a:p>
            <a:r>
              <a:rPr lang="en-US"/>
              <a:t>Click to edit Master title style</a:t>
            </a:r>
            <a:endParaRPr lang="en-US" dirty="0"/>
          </a:p>
        </p:txBody>
      </p:sp>
      <p:sp>
        <p:nvSpPr>
          <p:cNvPr id="3" name="Text Placeholder 2"/>
          <p:cNvSpPr>
            <a:spLocks noGrp="1"/>
          </p:cNvSpPr>
          <p:nvPr>
            <p:ph type="body" idx="1"/>
          </p:nvPr>
        </p:nvSpPr>
        <p:spPr>
          <a:xfrm>
            <a:off x="1307628" y="5225814"/>
            <a:ext cx="7554151" cy="1955802"/>
          </a:xfrm>
        </p:spPr>
        <p:txBody>
          <a:bodyPr anchor="ctr">
            <a:normAutofit/>
          </a:bodyPr>
          <a:lstStyle>
            <a:lvl1pPr marL="0" indent="0" algn="ctr">
              <a:buNone/>
              <a:defRPr sz="2222">
                <a:solidFill>
                  <a:schemeClr val="tx1"/>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cxnSp>
        <p:nvCxnSpPr>
          <p:cNvPr id="15" name="Straight Connector 14"/>
          <p:cNvCxnSpPr/>
          <p:nvPr/>
        </p:nvCxnSpPr>
        <p:spPr>
          <a:xfrm>
            <a:off x="1420517" y="5060243"/>
            <a:ext cx="734047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9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592" y="1200384"/>
            <a:ext cx="7111389" cy="2897483"/>
          </a:xfrm>
        </p:spPr>
        <p:txBody>
          <a:bodyPr anchor="ctr">
            <a:normAutofit/>
          </a:bodyPr>
          <a:lstStyle>
            <a:lvl1pPr algn="ctr">
              <a:defRPr sz="3556"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78000" y="4097866"/>
            <a:ext cx="6547553" cy="796807"/>
          </a:xfrm>
        </p:spPr>
        <p:txBody>
          <a:bodyPr anchor="ctr">
            <a:normAutofit/>
          </a:bodyPr>
          <a:lstStyle>
            <a:lvl1pPr marL="0" indent="0" algn="r">
              <a:buFontTx/>
              <a:buNone/>
              <a:defRPr sz="2000"/>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a:t>Click to edit Master text styles</a:t>
            </a:r>
          </a:p>
        </p:txBody>
      </p:sp>
      <p:sp>
        <p:nvSpPr>
          <p:cNvPr id="3" name="Text Placeholder 2"/>
          <p:cNvSpPr>
            <a:spLocks noGrp="1"/>
          </p:cNvSpPr>
          <p:nvPr>
            <p:ph type="body" idx="1"/>
          </p:nvPr>
        </p:nvSpPr>
        <p:spPr>
          <a:xfrm>
            <a:off x="1307626" y="5308601"/>
            <a:ext cx="7554153" cy="1873015"/>
          </a:xfrm>
        </p:spPr>
        <p:txBody>
          <a:bodyPr anchor="ctr">
            <a:normAutofit/>
          </a:bodyPr>
          <a:lstStyle>
            <a:lvl1pPr marL="0" indent="0" algn="ctr">
              <a:buNone/>
              <a:defRPr sz="2222">
                <a:solidFill>
                  <a:schemeClr val="tx1"/>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sp>
        <p:nvSpPr>
          <p:cNvPr id="14" name="TextBox 13"/>
          <p:cNvSpPr txBox="1"/>
          <p:nvPr/>
        </p:nvSpPr>
        <p:spPr>
          <a:xfrm>
            <a:off x="944411" y="1106554"/>
            <a:ext cx="508132" cy="714726"/>
          </a:xfrm>
          <a:prstGeom prst="rect">
            <a:avLst/>
          </a:prstGeom>
        </p:spPr>
        <p:txBody>
          <a:bodyPr vert="horz" lIns="101600" tIns="50800" rIns="101600" bIns="50800" rtlCol="0" anchor="ctr">
            <a:noAutofit/>
          </a:bodyPr>
          <a:lstStyle/>
          <a:p>
            <a:pPr lvl="0"/>
            <a:r>
              <a:rPr lang="en-US" sz="8000" dirty="0">
                <a:solidFill>
                  <a:schemeClr val="tx1"/>
                </a:solidFill>
                <a:effectLst/>
              </a:rPr>
              <a:t>“</a:t>
            </a:r>
          </a:p>
        </p:txBody>
      </p:sp>
      <p:sp>
        <p:nvSpPr>
          <p:cNvPr id="15" name="TextBox 14"/>
          <p:cNvSpPr txBox="1"/>
          <p:nvPr/>
        </p:nvSpPr>
        <p:spPr>
          <a:xfrm>
            <a:off x="8481671" y="3456286"/>
            <a:ext cx="508132" cy="714726"/>
          </a:xfrm>
          <a:prstGeom prst="rect">
            <a:avLst/>
          </a:prstGeom>
        </p:spPr>
        <p:txBody>
          <a:bodyPr vert="horz" lIns="101600" tIns="50800" rIns="101600" bIns="5080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420518" y="5060243"/>
            <a:ext cx="73283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73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07632" y="4043821"/>
            <a:ext cx="7554142" cy="1795200"/>
          </a:xfrm>
        </p:spPr>
        <p:txBody>
          <a:bodyPr anchor="b">
            <a:normAutofit/>
          </a:bodyPr>
          <a:lstStyle>
            <a:lvl1pPr algn="l">
              <a:defRPr sz="3556" b="0" cap="none"/>
            </a:lvl1pPr>
          </a:lstStyle>
          <a:p>
            <a:r>
              <a:rPr lang="en-US"/>
              <a:t>Click to edit Master title style</a:t>
            </a:r>
            <a:endParaRPr lang="en-US" dirty="0"/>
          </a:p>
        </p:txBody>
      </p:sp>
      <p:sp>
        <p:nvSpPr>
          <p:cNvPr id="3" name="Text Placeholder 2"/>
          <p:cNvSpPr>
            <a:spLocks noGrp="1"/>
          </p:cNvSpPr>
          <p:nvPr>
            <p:ph type="body" idx="1"/>
          </p:nvPr>
        </p:nvSpPr>
        <p:spPr>
          <a:xfrm>
            <a:off x="1307631" y="5839021"/>
            <a:ext cx="7554144" cy="1051600"/>
          </a:xfrm>
        </p:spPr>
        <p:txBody>
          <a:bodyPr anchor="t">
            <a:normAutofit/>
          </a:bodyPr>
          <a:lstStyle>
            <a:lvl1pPr marL="0" indent="0" algn="l">
              <a:buNone/>
              <a:defRPr sz="2000">
                <a:solidFill>
                  <a:schemeClr val="tx1"/>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spTree>
    <p:extLst>
      <p:ext uri="{BB962C8B-B14F-4D97-AF65-F5344CB8AC3E}">
        <p14:creationId xmlns:p14="http://schemas.microsoft.com/office/powerpoint/2010/main" val="277607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6018" y="1200384"/>
            <a:ext cx="7027964" cy="2742261"/>
          </a:xfrm>
        </p:spPr>
        <p:txBody>
          <a:bodyPr anchor="ctr">
            <a:normAutofit/>
          </a:bodyPr>
          <a:lstStyle>
            <a:lvl1pPr algn="ctr">
              <a:defRPr sz="3556"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307631" y="4448048"/>
            <a:ext cx="7554144" cy="1084072"/>
          </a:xfrm>
        </p:spPr>
        <p:txBody>
          <a:bodyPr anchor="b">
            <a:normAutofit/>
          </a:bodyPr>
          <a:lstStyle>
            <a:lvl1pPr marL="0" indent="0" algn="l">
              <a:spcBef>
                <a:spcPts val="0"/>
              </a:spcBef>
              <a:buNone/>
              <a:defRPr sz="2222">
                <a:solidFill>
                  <a:schemeClr val="tx1"/>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307628" y="5536259"/>
            <a:ext cx="7554151" cy="1645356"/>
          </a:xfrm>
        </p:spPr>
        <p:txBody>
          <a:bodyPr anchor="t">
            <a:normAutofit/>
          </a:bodyPr>
          <a:lstStyle>
            <a:lvl1pPr marL="0" indent="0" algn="l">
              <a:buNone/>
              <a:defRPr sz="1778">
                <a:solidFill>
                  <a:schemeClr val="tx1"/>
                </a:solidFill>
              </a:defRPr>
            </a:lvl1pPr>
            <a:lvl2pPr marL="507995" indent="0">
              <a:buNone/>
              <a:defRPr sz="1778">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sp>
        <p:nvSpPr>
          <p:cNvPr id="12" name="TextBox 11"/>
          <p:cNvSpPr txBox="1"/>
          <p:nvPr/>
        </p:nvSpPr>
        <p:spPr>
          <a:xfrm>
            <a:off x="975623" y="1096205"/>
            <a:ext cx="508132" cy="714726"/>
          </a:xfrm>
          <a:prstGeom prst="rect">
            <a:avLst/>
          </a:prstGeom>
        </p:spPr>
        <p:txBody>
          <a:bodyPr vert="horz" lIns="101600" tIns="50800" rIns="101600" bIns="50800" rtlCol="0" anchor="ctr">
            <a:noAutofit/>
          </a:bodyPr>
          <a:lstStyle/>
          <a:p>
            <a:pPr lvl="0"/>
            <a:r>
              <a:rPr lang="en-US" sz="8889" dirty="0">
                <a:solidFill>
                  <a:schemeClr val="tx1"/>
                </a:solidFill>
                <a:effectLst/>
              </a:rPr>
              <a:t>“</a:t>
            </a:r>
          </a:p>
        </p:txBody>
      </p:sp>
      <p:sp>
        <p:nvSpPr>
          <p:cNvPr id="13" name="TextBox 12"/>
          <p:cNvSpPr txBox="1"/>
          <p:nvPr/>
        </p:nvSpPr>
        <p:spPr>
          <a:xfrm>
            <a:off x="8499774" y="3187223"/>
            <a:ext cx="508132" cy="714726"/>
          </a:xfrm>
          <a:prstGeom prst="rect">
            <a:avLst/>
          </a:prstGeom>
        </p:spPr>
        <p:txBody>
          <a:bodyPr vert="horz" lIns="101600" tIns="50800" rIns="101600" bIns="50800" rtlCol="0" anchor="ctr">
            <a:noAutofit/>
          </a:bodyPr>
          <a:lstStyle/>
          <a:p>
            <a:pPr lvl="0" algn="r"/>
            <a:r>
              <a:rPr lang="en-US" sz="8889" dirty="0">
                <a:solidFill>
                  <a:schemeClr val="tx1"/>
                </a:solidFill>
                <a:effectLst/>
              </a:rPr>
              <a:t>”</a:t>
            </a:r>
          </a:p>
        </p:txBody>
      </p:sp>
      <p:cxnSp>
        <p:nvCxnSpPr>
          <p:cNvPr id="26" name="Straight Connector 25"/>
          <p:cNvCxnSpPr/>
          <p:nvPr/>
        </p:nvCxnSpPr>
        <p:spPr>
          <a:xfrm>
            <a:off x="1420518" y="4191000"/>
            <a:ext cx="73283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59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07628" y="1200383"/>
            <a:ext cx="7554149" cy="2804349"/>
          </a:xfrm>
        </p:spPr>
        <p:txBody>
          <a:bodyPr vert="horz" lIns="91440" tIns="45720" rIns="91440" bIns="45720" rtlCol="0" anchor="ctr">
            <a:normAutofit/>
          </a:bodyPr>
          <a:lstStyle>
            <a:lvl1pPr>
              <a:defRPr lang="en-US" sz="3556"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307631" y="4358640"/>
            <a:ext cx="7554144" cy="1106424"/>
          </a:xfrm>
        </p:spPr>
        <p:txBody>
          <a:bodyPr anchor="b">
            <a:normAutofit/>
          </a:bodyPr>
          <a:lstStyle>
            <a:lvl1pPr marL="0" indent="0" algn="l">
              <a:spcBef>
                <a:spcPts val="0"/>
              </a:spcBef>
              <a:buNone/>
              <a:defRPr sz="2222">
                <a:solidFill>
                  <a:schemeClr val="tx1"/>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307629" y="5463823"/>
            <a:ext cx="7554149" cy="1717793"/>
          </a:xfrm>
        </p:spPr>
        <p:txBody>
          <a:bodyPr anchor="t">
            <a:normAutofit/>
          </a:bodyPr>
          <a:lstStyle>
            <a:lvl1pPr marL="0" indent="0" algn="l">
              <a:buNone/>
              <a:defRPr sz="1778">
                <a:solidFill>
                  <a:schemeClr val="tx1"/>
                </a:solidFill>
              </a:defRPr>
            </a:lvl1pPr>
            <a:lvl2pPr marL="507995" indent="0">
              <a:buNone/>
              <a:defRPr sz="1778">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cxnSp>
        <p:nvCxnSpPr>
          <p:cNvPr id="15" name="Straight Connector 14"/>
          <p:cNvCxnSpPr/>
          <p:nvPr/>
        </p:nvCxnSpPr>
        <p:spPr>
          <a:xfrm>
            <a:off x="1420522" y="4191000"/>
            <a:ext cx="734046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94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07628" y="3043499"/>
            <a:ext cx="7554151" cy="413811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cxnSp>
        <p:nvCxnSpPr>
          <p:cNvPr id="14" name="Straight Connector 13"/>
          <p:cNvCxnSpPr/>
          <p:nvPr/>
        </p:nvCxnSpPr>
        <p:spPr>
          <a:xfrm>
            <a:off x="1420518" y="2877930"/>
            <a:ext cx="73404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338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2963" y="1108401"/>
            <a:ext cx="1798811" cy="60732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7630" y="1108401"/>
            <a:ext cx="5461677" cy="607321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cxnSp>
        <p:nvCxnSpPr>
          <p:cNvPr id="14" name="Straight Connector 13"/>
          <p:cNvCxnSpPr/>
          <p:nvPr/>
        </p:nvCxnSpPr>
        <p:spPr>
          <a:xfrm>
            <a:off x="6939458" y="1108401"/>
            <a:ext cx="0" cy="607321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03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20517" y="2879873"/>
            <a:ext cx="732837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spTree>
    <p:extLst>
      <p:ext uri="{BB962C8B-B14F-4D97-AF65-F5344CB8AC3E}">
        <p14:creationId xmlns:p14="http://schemas.microsoft.com/office/powerpoint/2010/main" val="190850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0517" y="2006172"/>
            <a:ext cx="7328371" cy="2227517"/>
          </a:xfrm>
        </p:spPr>
        <p:txBody>
          <a:bodyPr anchor="b">
            <a:normAutofit/>
          </a:bodyPr>
          <a:lstStyle>
            <a:lvl1pPr algn="ctr">
              <a:defRPr sz="4444" b="0" cap="none"/>
            </a:lvl1pPr>
          </a:lstStyle>
          <a:p>
            <a:r>
              <a:rPr lang="en-US"/>
              <a:t>Click to edit Master title style</a:t>
            </a:r>
            <a:endParaRPr lang="en-US" dirty="0"/>
          </a:p>
        </p:txBody>
      </p:sp>
      <p:sp>
        <p:nvSpPr>
          <p:cNvPr id="3" name="Text Placeholder 2"/>
          <p:cNvSpPr>
            <a:spLocks noGrp="1"/>
          </p:cNvSpPr>
          <p:nvPr>
            <p:ph type="body" idx="1"/>
          </p:nvPr>
        </p:nvSpPr>
        <p:spPr>
          <a:xfrm>
            <a:off x="1420517" y="4564828"/>
            <a:ext cx="7328371" cy="1332241"/>
          </a:xfrm>
        </p:spPr>
        <p:txBody>
          <a:bodyPr anchor="t">
            <a:normAutofit/>
          </a:bodyPr>
          <a:lstStyle>
            <a:lvl1pPr marL="0" indent="0" algn="ctr">
              <a:buNone/>
              <a:defRPr sz="2667">
                <a:solidFill>
                  <a:schemeClr val="tx1"/>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A7B9C0-40E4-4D9E-972C-532B1EB7B50F}"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23553-3061-4BB7-BEA2-84C5E337978F}" type="slidenum">
              <a:rPr lang="en-US" smtClean="0"/>
              <a:t>‹#›</a:t>
            </a:fld>
            <a:endParaRPr lang="en-US"/>
          </a:p>
        </p:txBody>
      </p:sp>
      <p:cxnSp>
        <p:nvCxnSpPr>
          <p:cNvPr id="31" name="Straight Connector 30"/>
          <p:cNvCxnSpPr/>
          <p:nvPr/>
        </p:nvCxnSpPr>
        <p:spPr>
          <a:xfrm>
            <a:off x="1420518" y="4399257"/>
            <a:ext cx="732837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29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20517" y="2879873"/>
            <a:ext cx="732837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7629" y="1118746"/>
            <a:ext cx="7554149" cy="159361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7629" y="3039872"/>
            <a:ext cx="3708400" cy="42133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1280" y="3039872"/>
            <a:ext cx="3708400" cy="42133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A7B9C0-40E4-4D9E-972C-532B1EB7B50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23553-3061-4BB7-BEA2-84C5E337978F}" type="slidenum">
              <a:rPr lang="en-US" smtClean="0"/>
              <a:t>‹#›</a:t>
            </a:fld>
            <a:endParaRPr lang="en-US"/>
          </a:p>
        </p:txBody>
      </p:sp>
    </p:spTree>
    <p:extLst>
      <p:ext uri="{BB962C8B-B14F-4D97-AF65-F5344CB8AC3E}">
        <p14:creationId xmlns:p14="http://schemas.microsoft.com/office/powerpoint/2010/main" val="421725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07631" y="3249318"/>
            <a:ext cx="3708400" cy="704320"/>
          </a:xfrm>
        </p:spPr>
        <p:txBody>
          <a:bodyPr anchor="b">
            <a:noAutofit/>
          </a:bodyPr>
          <a:lstStyle>
            <a:lvl1pPr marL="0" indent="0">
              <a:buNone/>
              <a:defRPr sz="2667" b="0">
                <a:solidFill>
                  <a:schemeClr val="accent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1307631" y="3963988"/>
            <a:ext cx="3708400" cy="33080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7591" y="3249318"/>
            <a:ext cx="3708400" cy="704320"/>
          </a:xfrm>
        </p:spPr>
        <p:txBody>
          <a:bodyPr anchor="b">
            <a:noAutofit/>
          </a:bodyPr>
          <a:lstStyle>
            <a:lvl1pPr marL="0" indent="0">
              <a:buNone/>
              <a:defRPr sz="2667" b="0">
                <a:solidFill>
                  <a:schemeClr val="accent1"/>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57591" y="3963988"/>
            <a:ext cx="3708400" cy="33080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A7B9C0-40E4-4D9E-972C-532B1EB7B50F}"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23553-3061-4BB7-BEA2-84C5E337978F}" type="slidenum">
              <a:rPr lang="en-US" smtClean="0"/>
              <a:t>‹#›</a:t>
            </a:fld>
            <a:endParaRPr lang="en-US"/>
          </a:p>
        </p:txBody>
      </p:sp>
      <p:cxnSp>
        <p:nvCxnSpPr>
          <p:cNvPr id="41" name="Straight Connector 40"/>
          <p:cNvCxnSpPr/>
          <p:nvPr/>
        </p:nvCxnSpPr>
        <p:spPr>
          <a:xfrm>
            <a:off x="1420518" y="2877930"/>
            <a:ext cx="73283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58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07628" y="1118746"/>
            <a:ext cx="7554150" cy="159361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A7B9C0-40E4-4D9E-972C-532B1EB7B50F}"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23553-3061-4BB7-BEA2-84C5E337978F}" type="slidenum">
              <a:rPr lang="en-US" smtClean="0"/>
              <a:t>‹#›</a:t>
            </a:fld>
            <a:endParaRPr lang="en-US"/>
          </a:p>
        </p:txBody>
      </p:sp>
      <p:cxnSp>
        <p:nvCxnSpPr>
          <p:cNvPr id="14" name="Straight Connector 13"/>
          <p:cNvCxnSpPr/>
          <p:nvPr/>
        </p:nvCxnSpPr>
        <p:spPr>
          <a:xfrm>
            <a:off x="1420518" y="2877930"/>
            <a:ext cx="732837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09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7B9C0-40E4-4D9E-972C-532B1EB7B50F}"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23553-3061-4BB7-BEA2-84C5E337978F}" type="slidenum">
              <a:rPr lang="en-US" smtClean="0"/>
              <a:t>‹#›</a:t>
            </a:fld>
            <a:endParaRPr lang="en-US"/>
          </a:p>
        </p:txBody>
      </p:sp>
    </p:spTree>
    <p:extLst>
      <p:ext uri="{BB962C8B-B14F-4D97-AF65-F5344CB8AC3E}">
        <p14:creationId xmlns:p14="http://schemas.microsoft.com/office/powerpoint/2010/main" val="28878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7628" y="1697097"/>
            <a:ext cx="2818664" cy="1676400"/>
          </a:xfrm>
        </p:spPr>
        <p:txBody>
          <a:bodyPr anchor="b">
            <a:normAutofit/>
          </a:bodyPr>
          <a:lstStyle>
            <a:lvl1pPr algn="ctr">
              <a:defRPr sz="2667" b="0"/>
            </a:lvl1pPr>
          </a:lstStyle>
          <a:p>
            <a:r>
              <a:rPr lang="en-US"/>
              <a:t>Click to edit Master title style</a:t>
            </a:r>
            <a:endParaRPr lang="en-US" dirty="0"/>
          </a:p>
        </p:txBody>
      </p:sp>
      <p:sp>
        <p:nvSpPr>
          <p:cNvPr id="3" name="Content Placeholder 2"/>
          <p:cNvSpPr>
            <a:spLocks noGrp="1"/>
          </p:cNvSpPr>
          <p:nvPr>
            <p:ph idx="1"/>
          </p:nvPr>
        </p:nvSpPr>
        <p:spPr>
          <a:xfrm>
            <a:off x="4577847" y="1200384"/>
            <a:ext cx="4283932" cy="598123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7628" y="3704635"/>
            <a:ext cx="2818664" cy="2980272"/>
          </a:xfrm>
        </p:spPr>
        <p:txBody>
          <a:bodyPr anchor="t">
            <a:normAutofit/>
          </a:bodyPr>
          <a:lstStyle>
            <a:lvl1pPr marL="0" indent="0" algn="ctr">
              <a:buNone/>
              <a:defRPr sz="1778"/>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A7B9C0-40E4-4D9E-972C-532B1EB7B50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23553-3061-4BB7-BEA2-84C5E337978F}" type="slidenum">
              <a:rPr lang="en-US" smtClean="0"/>
              <a:t>‹#›</a:t>
            </a:fld>
            <a:endParaRPr lang="en-US"/>
          </a:p>
        </p:txBody>
      </p:sp>
      <p:cxnSp>
        <p:nvCxnSpPr>
          <p:cNvPr id="16" name="Straight Connector 15"/>
          <p:cNvCxnSpPr/>
          <p:nvPr/>
        </p:nvCxnSpPr>
        <p:spPr>
          <a:xfrm>
            <a:off x="1420518" y="3559763"/>
            <a:ext cx="259288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74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7628" y="2302461"/>
            <a:ext cx="4035780" cy="1676400"/>
          </a:xfrm>
        </p:spPr>
        <p:txBody>
          <a:bodyPr anchor="b">
            <a:normAutofit/>
          </a:bodyPr>
          <a:lstStyle>
            <a:lvl1pPr algn="ctr">
              <a:defRPr sz="2667"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758966" y="1262474"/>
            <a:ext cx="3254959" cy="585705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1307628" y="3978861"/>
            <a:ext cx="4035779" cy="2235200"/>
          </a:xfrm>
        </p:spPr>
        <p:txBody>
          <a:bodyPr anchor="t">
            <a:normAutofit/>
          </a:bodyPr>
          <a:lstStyle>
            <a:lvl1pPr marL="0" indent="0" algn="ctr">
              <a:buNone/>
              <a:defRPr sz="1778"/>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A7B9C0-40E4-4D9E-972C-532B1EB7B50F}"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23553-3061-4BB7-BEA2-84C5E337978F}" type="slidenum">
              <a:rPr lang="en-US" smtClean="0"/>
              <a:t>‹#›</a:t>
            </a:fld>
            <a:endParaRPr lang="en-US"/>
          </a:p>
        </p:txBody>
      </p:sp>
    </p:spTree>
    <p:extLst>
      <p:ext uri="{BB962C8B-B14F-4D97-AF65-F5344CB8AC3E}">
        <p14:creationId xmlns:p14="http://schemas.microsoft.com/office/powerpoint/2010/main" val="12721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0169408" cy="8382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307629" y="1118746"/>
            <a:ext cx="7554149" cy="1593615"/>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628" y="3043499"/>
            <a:ext cx="7554151" cy="421055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62967" y="7285096"/>
            <a:ext cx="1275870" cy="341489"/>
          </a:xfrm>
          <a:prstGeom prst="rect">
            <a:avLst/>
          </a:prstGeom>
        </p:spPr>
        <p:txBody>
          <a:bodyPr vert="horz" lIns="91440" tIns="45720" rIns="91440" bIns="45720" rtlCol="0" anchor="ctr"/>
          <a:lstStyle>
            <a:lvl1pPr algn="r">
              <a:defRPr sz="1111" b="0" i="0">
                <a:solidFill>
                  <a:schemeClr val="tx1"/>
                </a:solidFill>
                <a:effectLst/>
                <a:latin typeface="+mn-lt"/>
              </a:defRPr>
            </a:lvl1pPr>
          </a:lstStyle>
          <a:p>
            <a:fld id="{50A7B9C0-40E4-4D9E-972C-532B1EB7B50F}" type="datetimeFigureOut">
              <a:rPr lang="en-US" smtClean="0"/>
              <a:t>4/16/2020</a:t>
            </a:fld>
            <a:endParaRPr lang="en-US"/>
          </a:p>
        </p:txBody>
      </p:sp>
      <p:sp>
        <p:nvSpPr>
          <p:cNvPr id="5" name="Footer Placeholder 4"/>
          <p:cNvSpPr>
            <a:spLocks noGrp="1"/>
          </p:cNvSpPr>
          <p:nvPr>
            <p:ph type="ftr" sz="quarter" idx="3"/>
          </p:nvPr>
        </p:nvSpPr>
        <p:spPr>
          <a:xfrm>
            <a:off x="1307628" y="7285096"/>
            <a:ext cx="5671852" cy="341489"/>
          </a:xfrm>
          <a:prstGeom prst="rect">
            <a:avLst/>
          </a:prstGeom>
        </p:spPr>
        <p:txBody>
          <a:bodyPr vert="horz" lIns="91440" tIns="45720" rIns="91440" bIns="45720" rtlCol="0" anchor="ctr"/>
          <a:lstStyle>
            <a:lvl1pPr algn="l">
              <a:defRPr sz="1111"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422323" y="7285096"/>
            <a:ext cx="439456" cy="341489"/>
          </a:xfrm>
          <a:prstGeom prst="rect">
            <a:avLst/>
          </a:prstGeom>
        </p:spPr>
        <p:txBody>
          <a:bodyPr vert="horz" lIns="91440" tIns="45720" rIns="91440" bIns="45720" rtlCol="0" anchor="ctr"/>
          <a:lstStyle>
            <a:lvl1pPr algn="r">
              <a:defRPr sz="1111" b="0" i="0">
                <a:solidFill>
                  <a:schemeClr val="tx1"/>
                </a:solidFill>
                <a:effectLst/>
                <a:latin typeface="+mn-lt"/>
              </a:defRPr>
            </a:lvl1pPr>
          </a:lstStyle>
          <a:p>
            <a:fld id="{CC123553-3061-4BB7-BEA2-84C5E337978F}" type="slidenum">
              <a:rPr lang="en-US" smtClean="0"/>
              <a:t>‹#›</a:t>
            </a:fld>
            <a:endParaRPr lang="en-US"/>
          </a:p>
        </p:txBody>
      </p:sp>
    </p:spTree>
    <p:extLst>
      <p:ext uri="{BB962C8B-B14F-4D97-AF65-F5344CB8AC3E}">
        <p14:creationId xmlns:p14="http://schemas.microsoft.com/office/powerpoint/2010/main" val="1286172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507995" rtl="0" eaLnBrk="1" latinLnBrk="0" hangingPunct="1">
        <a:spcBef>
          <a:spcPct val="0"/>
        </a:spcBef>
        <a:buNone/>
        <a:defRPr sz="4444"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7497" indent="-317497" algn="l" defTabSz="507995" rtl="0" eaLnBrk="1" latinLnBrk="0" hangingPunct="1">
        <a:spcBef>
          <a:spcPct val="20000"/>
        </a:spcBef>
        <a:spcAft>
          <a:spcPts val="667"/>
        </a:spcAft>
        <a:buClr>
          <a:schemeClr val="accent1"/>
        </a:buClr>
        <a:buSzPct val="115000"/>
        <a:buFont typeface="Arial"/>
        <a:buChar char="•"/>
        <a:defRPr sz="2667" kern="1200" cap="none">
          <a:solidFill>
            <a:schemeClr val="tx1">
              <a:lumMod val="85000"/>
              <a:lumOff val="15000"/>
            </a:schemeClr>
          </a:solidFill>
          <a:effectLst/>
          <a:latin typeface="+mn-lt"/>
          <a:ea typeface="+mn-ea"/>
          <a:cs typeface="+mn-cs"/>
        </a:defRPr>
      </a:lvl1pPr>
      <a:lvl2pPr marL="825492" indent="-317497" algn="l" defTabSz="507995" rtl="0" eaLnBrk="1" latinLnBrk="0" hangingPunct="1">
        <a:spcBef>
          <a:spcPct val="20000"/>
        </a:spcBef>
        <a:spcAft>
          <a:spcPts val="667"/>
        </a:spcAft>
        <a:buClr>
          <a:schemeClr val="accent1"/>
        </a:buClr>
        <a:buSzPct val="115000"/>
        <a:buFont typeface="Arial"/>
        <a:buChar char="•"/>
        <a:defRPr sz="2222" kern="1200" cap="none">
          <a:solidFill>
            <a:schemeClr val="tx1">
              <a:lumMod val="85000"/>
              <a:lumOff val="15000"/>
            </a:schemeClr>
          </a:solidFill>
          <a:effectLst/>
          <a:latin typeface="+mn-lt"/>
          <a:ea typeface="+mn-ea"/>
          <a:cs typeface="+mn-cs"/>
        </a:defRPr>
      </a:lvl2pPr>
      <a:lvl3pPr marL="1333487" indent="-317497" algn="l" defTabSz="507995" rtl="0" eaLnBrk="1" latinLnBrk="0" hangingPunct="1">
        <a:spcBef>
          <a:spcPct val="20000"/>
        </a:spcBef>
        <a:spcAft>
          <a:spcPts val="667"/>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3pPr>
      <a:lvl4pPr marL="1714483" indent="-190498" algn="l" defTabSz="507995" rtl="0" eaLnBrk="1" latinLnBrk="0" hangingPunct="1">
        <a:spcBef>
          <a:spcPct val="20000"/>
        </a:spcBef>
        <a:spcAft>
          <a:spcPts val="667"/>
        </a:spcAft>
        <a:buClr>
          <a:schemeClr val="accent1"/>
        </a:buClr>
        <a:buSzPct val="115000"/>
        <a:buFont typeface="Arial"/>
        <a:buChar char="•"/>
        <a:defRPr sz="1778" kern="1200" cap="none">
          <a:solidFill>
            <a:schemeClr val="tx1">
              <a:lumMod val="85000"/>
              <a:lumOff val="15000"/>
            </a:schemeClr>
          </a:solidFill>
          <a:effectLst/>
          <a:latin typeface="+mn-lt"/>
          <a:ea typeface="+mn-ea"/>
          <a:cs typeface="+mn-cs"/>
        </a:defRPr>
      </a:lvl4pPr>
      <a:lvl5pPr marL="2222478" indent="-190498" algn="l" defTabSz="507995" rtl="0" eaLnBrk="1" latinLnBrk="0" hangingPunct="1">
        <a:spcBef>
          <a:spcPct val="20000"/>
        </a:spcBef>
        <a:spcAft>
          <a:spcPts val="667"/>
        </a:spcAft>
        <a:buClr>
          <a:schemeClr val="accent1"/>
        </a:buClr>
        <a:buSzPct val="115000"/>
        <a:buFont typeface="Arial"/>
        <a:buChar char="•"/>
        <a:defRPr sz="1556" kern="1200" cap="none">
          <a:solidFill>
            <a:schemeClr val="tx1">
              <a:lumMod val="85000"/>
              <a:lumOff val="15000"/>
            </a:schemeClr>
          </a:solidFill>
          <a:effectLst/>
          <a:latin typeface="+mn-lt"/>
          <a:ea typeface="+mn-ea"/>
          <a:cs typeface="+mn-cs"/>
        </a:defRPr>
      </a:lvl5pPr>
      <a:lvl6pPr marL="2793972" indent="-253997" algn="l" defTabSz="507995" rtl="0" eaLnBrk="1" latinLnBrk="0" hangingPunct="1">
        <a:spcBef>
          <a:spcPct val="20000"/>
        </a:spcBef>
        <a:spcAft>
          <a:spcPts val="667"/>
        </a:spcAft>
        <a:buClr>
          <a:schemeClr val="accent1"/>
        </a:buClr>
        <a:buSzPct val="115000"/>
        <a:buFont typeface="Arial"/>
        <a:buChar char="•"/>
        <a:defRPr sz="1556" kern="1200" cap="none">
          <a:solidFill>
            <a:schemeClr val="tx1">
              <a:lumMod val="85000"/>
              <a:lumOff val="15000"/>
            </a:schemeClr>
          </a:solidFill>
          <a:effectLst/>
          <a:latin typeface="+mn-lt"/>
          <a:ea typeface="+mn-ea"/>
          <a:cs typeface="+mn-cs"/>
        </a:defRPr>
      </a:lvl6pPr>
      <a:lvl7pPr marL="3301967" indent="-253997" algn="l" defTabSz="507995" rtl="0" eaLnBrk="1" latinLnBrk="0" hangingPunct="1">
        <a:spcBef>
          <a:spcPct val="20000"/>
        </a:spcBef>
        <a:spcAft>
          <a:spcPts val="667"/>
        </a:spcAft>
        <a:buClr>
          <a:schemeClr val="accent1"/>
        </a:buClr>
        <a:buSzPct val="115000"/>
        <a:buFont typeface="Arial"/>
        <a:buChar char="•"/>
        <a:defRPr sz="1556" kern="1200" cap="none">
          <a:solidFill>
            <a:schemeClr val="tx1">
              <a:lumMod val="85000"/>
              <a:lumOff val="15000"/>
            </a:schemeClr>
          </a:solidFill>
          <a:effectLst/>
          <a:latin typeface="+mn-lt"/>
          <a:ea typeface="+mn-ea"/>
          <a:cs typeface="+mn-cs"/>
        </a:defRPr>
      </a:lvl7pPr>
      <a:lvl8pPr marL="3809962" indent="-253997" algn="l" defTabSz="507995" rtl="0" eaLnBrk="1" latinLnBrk="0" hangingPunct="1">
        <a:spcBef>
          <a:spcPct val="20000"/>
        </a:spcBef>
        <a:spcAft>
          <a:spcPts val="667"/>
        </a:spcAft>
        <a:buClr>
          <a:schemeClr val="accent1"/>
        </a:buClr>
        <a:buSzPct val="115000"/>
        <a:buFont typeface="Arial"/>
        <a:buChar char="•"/>
        <a:defRPr sz="1556" kern="1200" cap="none">
          <a:solidFill>
            <a:schemeClr val="tx1">
              <a:lumMod val="85000"/>
              <a:lumOff val="15000"/>
            </a:schemeClr>
          </a:solidFill>
          <a:effectLst/>
          <a:latin typeface="+mn-lt"/>
          <a:ea typeface="+mn-ea"/>
          <a:cs typeface="+mn-cs"/>
        </a:defRPr>
      </a:lvl8pPr>
      <a:lvl9pPr marL="4317957" indent="-253997" algn="l" defTabSz="507995" rtl="0" eaLnBrk="1" latinLnBrk="0" hangingPunct="1">
        <a:spcBef>
          <a:spcPct val="20000"/>
        </a:spcBef>
        <a:spcAft>
          <a:spcPts val="667"/>
        </a:spcAft>
        <a:buClr>
          <a:schemeClr val="accent1"/>
        </a:buClr>
        <a:buSzPct val="115000"/>
        <a:buFont typeface="Arial"/>
        <a:buChar char="•"/>
        <a:defRPr sz="1556" kern="1200" cap="none">
          <a:solidFill>
            <a:schemeClr val="tx1">
              <a:lumMod val="85000"/>
              <a:lumOff val="15000"/>
            </a:schemeClr>
          </a:solidFill>
          <a:effectLst/>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8.png"/><Relationship Id="rId7" Type="http://schemas.openxmlformats.org/officeDocument/2006/relationships/image" Target="../media/image18.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google.com/maps/" TargetMode="External"/><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hyperlink" Target="https://en.wikipedia.org/wiki/Metropolitan_area" TargetMode="External"/><Relationship Id="rId5" Type="http://schemas.openxmlformats.org/officeDocument/2006/relationships/image" Target="../media/image3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https://geology.com/topographic-physical-map/texas.shtml" TargetMode="External"/><Relationship Id="rId3" Type="http://schemas.openxmlformats.org/officeDocument/2006/relationships/image" Target="../media/image10.png"/><Relationship Id="rId7" Type="http://schemas.openxmlformats.org/officeDocument/2006/relationships/hyperlink" Target="https://geology.com/world/africa-physical-map.shtml" TargetMode="External"/><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hyperlink" Target="https://geology.com/topographic-physical-map/arizona.shtml" TargetMode="External"/><Relationship Id="rId5" Type="http://schemas.openxmlformats.org/officeDocument/2006/relationships/image" Target="../media/image3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hyperlink" Target="https://www.nrcan.gc.ca/maps-tools-publications/maps/atlas-canada/explore-our-maps/reference-maps/1684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krista.cabel@nbed.nb.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tp.geogratis.gc.ca/pub/nrcan_rncan/raster/atlas_6_ed/reference/bilingual/maritime.pdf"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8"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DDD34390-BB72-482C-8D73-495C13499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0F7ACBD-1BAA-4CBC-A561-880B5E556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1634" cy="8379817"/>
            <a:chOff x="-15736" y="0"/>
            <a:chExt cx="12229962" cy="6856214"/>
          </a:xfrm>
        </p:grpSpPr>
        <p:pic>
          <p:nvPicPr>
            <p:cNvPr id="20" name="Picture 19">
              <a:extLst>
                <a:ext uri="{FF2B5EF4-FFF2-40B4-BE49-F238E27FC236}">
                  <a16:creationId xmlns:a16="http://schemas.microsoft.com/office/drawing/2014/main" id="{32C44967-F950-4471-9B8D-9EC21662D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7D87FA17-8CA2-4D2D-A487-23AABEAC8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5699C403-7CD0-4DE9-A035-17312505D1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D905EA4F-1497-42D3-84C9-2E1973BE4F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087D0426-5F7E-4CA8-A627-1340CB60F630}"/>
              </a:ext>
            </a:extLst>
          </p:cNvPr>
          <p:cNvSpPr txBox="1"/>
          <p:nvPr/>
        </p:nvSpPr>
        <p:spPr>
          <a:xfrm>
            <a:off x="918849" y="4595869"/>
            <a:ext cx="8324731" cy="1733881"/>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5400" dirty="0">
                <a:ln w="3175" cmpd="sng">
                  <a:noFill/>
                </a:ln>
                <a:solidFill>
                  <a:schemeClr val="tx1">
                    <a:lumMod val="85000"/>
                    <a:lumOff val="15000"/>
                  </a:schemeClr>
                </a:solidFill>
                <a:latin typeface="+mj-lt"/>
                <a:ea typeface="+mj-ea"/>
                <a:cs typeface="+mj-cs"/>
              </a:rPr>
              <a:t>Grade 8 Social Studies Unit: Atlantic Canada - Physical Setting</a:t>
            </a:r>
          </a:p>
        </p:txBody>
      </p:sp>
      <p:sp>
        <p:nvSpPr>
          <p:cNvPr id="25" name="Rectangle 24">
            <a:extLst>
              <a:ext uri="{FF2B5EF4-FFF2-40B4-BE49-F238E27FC236}">
                <a16:creationId xmlns:a16="http://schemas.microsoft.com/office/drawing/2014/main" id="{52062B71-C76E-495D-8314-1A1532A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60168" y="1334911"/>
            <a:ext cx="6033780" cy="295481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CC39FA-F272-401E-A49A-A57F28E32418}"/>
              </a:ext>
            </a:extLst>
          </p:cNvPr>
          <p:cNvPicPr>
            <a:picLocks/>
          </p:cNvPicPr>
          <p:nvPr/>
        </p:nvPicPr>
        <p:blipFill rotWithShape="1">
          <a:blip r:embed="rId7">
            <a:extLst>
              <a:ext uri="{28A0092B-C50C-407E-A947-70E740481C1C}">
                <a14:useLocalDpi xmlns:a14="http://schemas.microsoft.com/office/drawing/2010/main" val="0"/>
              </a:ext>
            </a:extLst>
          </a:blip>
          <a:srcRect t="20269" r="-3" b="20266"/>
          <a:stretch/>
        </p:blipFill>
        <p:spPr>
          <a:xfrm>
            <a:off x="2326868" y="1723587"/>
            <a:ext cx="5473390" cy="2172490"/>
          </a:xfrm>
          <a:prstGeom prst="rect">
            <a:avLst/>
          </a:prstGeom>
          <a:solidFill>
            <a:scrgbClr r="0" g="0" b="0">
              <a:alpha val="0"/>
            </a:scrgbClr>
          </a:solidFill>
        </p:spPr>
      </p:pic>
      <p:cxnSp>
        <p:nvCxnSpPr>
          <p:cNvPr id="27" name="Straight Connector 26">
            <a:extLst>
              <a:ext uri="{FF2B5EF4-FFF2-40B4-BE49-F238E27FC236}">
                <a16:creationId xmlns:a16="http://schemas.microsoft.com/office/drawing/2014/main" id="{647A3FF6-0F12-488B-A6E0-44B0E7CA4C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040" y="6431872"/>
            <a:ext cx="800310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03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12" name="Picture 11">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 name="Straight Connector 16">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C458EB8A-C7C5-4211-9687-A5EE0C6DD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D94D4E-6D90-4017-88B5-20FB90038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82"/>
            <a:ext cx="10191634" cy="8379818"/>
            <a:chOff x="-15736" y="0"/>
            <a:chExt cx="12229962" cy="6856214"/>
          </a:xfrm>
        </p:grpSpPr>
        <p:pic>
          <p:nvPicPr>
            <p:cNvPr id="22" name="Picture 21">
              <a:extLst>
                <a:ext uri="{FF2B5EF4-FFF2-40B4-BE49-F238E27FC236}">
                  <a16:creationId xmlns:a16="http://schemas.microsoft.com/office/drawing/2014/main" id="{55383EC4-D6DD-4C5A-913E-9FBB97309C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C9779F7A-4308-4A06-9EE1-97A00303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A0F2FC2F-2244-4240-94B0-9D51B33BA5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03307054-69F1-41D9-993D-AE5A21F869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6" name="TextBox 5">
            <a:extLst>
              <a:ext uri="{FF2B5EF4-FFF2-40B4-BE49-F238E27FC236}">
                <a16:creationId xmlns:a16="http://schemas.microsoft.com/office/drawing/2014/main" id="{5817FF5E-1D12-4BFA-962B-00DD1F94964A}"/>
              </a:ext>
            </a:extLst>
          </p:cNvPr>
          <p:cNvSpPr txBox="1"/>
          <p:nvPr/>
        </p:nvSpPr>
        <p:spPr>
          <a:xfrm>
            <a:off x="918849" y="5383708"/>
            <a:ext cx="8324731" cy="1289132"/>
          </a:xfrm>
          <a:prstGeom prst="rect">
            <a:avLst/>
          </a:prstGeom>
        </p:spPr>
        <p:txBody>
          <a:bodyPr vert="horz" lIns="91440" tIns="45720" rIns="91440" bIns="45720" rtlCol="0" anchor="b">
            <a:normAutofit/>
          </a:bodyPr>
          <a:lstStyle/>
          <a:p>
            <a:pPr algn="ctr">
              <a:spcBef>
                <a:spcPct val="0"/>
              </a:spcBef>
              <a:spcAft>
                <a:spcPts val="600"/>
              </a:spcAft>
            </a:pPr>
            <a:r>
              <a:rPr lang="en-US" sz="5400" kern="1200" cap="none" dirty="0">
                <a:ln w="3175" cmpd="sng">
                  <a:noFill/>
                </a:ln>
                <a:solidFill>
                  <a:schemeClr val="tx1">
                    <a:lumMod val="85000"/>
                    <a:lumOff val="15000"/>
                  </a:schemeClr>
                </a:solidFill>
                <a:effectLst/>
                <a:latin typeface="+mj-lt"/>
                <a:ea typeface="+mj-ea"/>
                <a:cs typeface="+mj-cs"/>
              </a:rPr>
              <a:t>Snapmap</a:t>
            </a:r>
          </a:p>
        </p:txBody>
      </p:sp>
      <p:sp>
        <p:nvSpPr>
          <p:cNvPr id="27" name="Rectangle 26">
            <a:extLst>
              <a:ext uri="{FF2B5EF4-FFF2-40B4-BE49-F238E27FC236}">
                <a16:creationId xmlns:a16="http://schemas.microsoft.com/office/drawing/2014/main" id="{B6E7B777-18B2-4C35-B506-702DC68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2571" y="1334911"/>
            <a:ext cx="7468974" cy="382353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49F238-B1D4-4054-904A-CA9B6EF8E173}"/>
              </a:ext>
            </a:extLst>
          </p:cNvPr>
          <p:cNvPicPr>
            <a:picLocks/>
          </p:cNvPicPr>
          <p:nvPr/>
        </p:nvPicPr>
        <p:blipFill rotWithShape="1">
          <a:blip r:embed="rId7">
            <a:extLst>
              <a:ext uri="{28A0092B-C50C-407E-A947-70E740481C1C}">
                <a14:useLocalDpi xmlns:a14="http://schemas.microsoft.com/office/drawing/2010/main" val="0"/>
              </a:ext>
            </a:extLst>
          </a:blip>
          <a:srcRect l="27511" r="15878" b="1"/>
          <a:stretch/>
        </p:blipFill>
        <p:spPr>
          <a:xfrm>
            <a:off x="1480418" y="1536750"/>
            <a:ext cx="3536146" cy="3419856"/>
          </a:xfrm>
          <a:prstGeom prst="rect">
            <a:avLst/>
          </a:prstGeom>
          <a:solidFill>
            <a:scrgbClr r="0" g="0" b="0">
              <a:alpha val="0"/>
            </a:scrgbClr>
          </a:solidFill>
        </p:spPr>
      </p:pic>
      <p:pic>
        <p:nvPicPr>
          <p:cNvPr id="3" name="Picture 2">
            <a:extLst>
              <a:ext uri="{FF2B5EF4-FFF2-40B4-BE49-F238E27FC236}">
                <a16:creationId xmlns:a16="http://schemas.microsoft.com/office/drawing/2014/main" id="{CD5BA624-3D05-44A7-9052-F4BF6D853838}"/>
              </a:ext>
            </a:extLst>
          </p:cNvPr>
          <p:cNvPicPr>
            <a:picLocks/>
          </p:cNvPicPr>
          <p:nvPr/>
        </p:nvPicPr>
        <p:blipFill rotWithShape="1">
          <a:blip r:embed="rId8">
            <a:extLst>
              <a:ext uri="{28A0092B-C50C-407E-A947-70E740481C1C}">
                <a14:useLocalDpi xmlns:a14="http://schemas.microsoft.com/office/drawing/2010/main" val="0"/>
              </a:ext>
            </a:extLst>
          </a:blip>
          <a:srcRect l="19434" r="28799" b="-1"/>
          <a:stretch/>
        </p:blipFill>
        <p:spPr>
          <a:xfrm>
            <a:off x="5150620" y="1536750"/>
            <a:ext cx="3523078" cy="3419856"/>
          </a:xfrm>
          <a:prstGeom prst="rect">
            <a:avLst/>
          </a:prstGeom>
          <a:solidFill>
            <a:scrgbClr r="0" g="0" b="0">
              <a:alpha val="0"/>
            </a:scrgbClr>
          </a:solidFill>
        </p:spPr>
      </p:pic>
      <p:cxnSp>
        <p:nvCxnSpPr>
          <p:cNvPr id="29" name="Straight Connector 28">
            <a:extLst>
              <a:ext uri="{FF2B5EF4-FFF2-40B4-BE49-F238E27FC236}">
                <a16:creationId xmlns:a16="http://schemas.microsoft.com/office/drawing/2014/main" id="{ADF7A100-AC98-48E5-8ADC-222C893FB2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03400" y="6745246"/>
            <a:ext cx="6553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82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7"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8"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9" name="Rectangle 16">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8">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1634" cy="8379817"/>
            <a:chOff x="-15736" y="0"/>
            <a:chExt cx="12229962" cy="6856214"/>
          </a:xfrm>
        </p:grpSpPr>
        <p:pic>
          <p:nvPicPr>
            <p:cNvPr id="20" name="Picture 19">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20">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81F4B6A6-F92A-46AC-9D9C-0E4DAFF58CFA}"/>
              </a:ext>
            </a:extLst>
          </p:cNvPr>
          <p:cNvSpPr txBox="1"/>
          <p:nvPr/>
        </p:nvSpPr>
        <p:spPr>
          <a:xfrm>
            <a:off x="5461475" y="1272823"/>
            <a:ext cx="3782105" cy="2866434"/>
          </a:xfrm>
          <a:prstGeom prst="rect">
            <a:avLst/>
          </a:prstGeom>
        </p:spPr>
        <p:txBody>
          <a:bodyPr vert="horz" lIns="91440" tIns="45720" rIns="91440" bIns="45720" rtlCol="0" anchor="b">
            <a:normAutofit/>
          </a:bodyPr>
          <a:lstStyle/>
          <a:p>
            <a:pPr algn="ctr">
              <a:spcBef>
                <a:spcPct val="0"/>
              </a:spcBef>
              <a:spcAft>
                <a:spcPts val="600"/>
              </a:spcAft>
            </a:pPr>
            <a:r>
              <a:rPr lang="en-US" sz="5400">
                <a:ln w="3175" cmpd="sng">
                  <a:noFill/>
                </a:ln>
                <a:solidFill>
                  <a:schemeClr val="tx1">
                    <a:lumMod val="85000"/>
                    <a:lumOff val="15000"/>
                  </a:schemeClr>
                </a:solidFill>
                <a:latin typeface="+mj-lt"/>
                <a:ea typeface="+mj-ea"/>
                <a:cs typeface="+mj-cs"/>
              </a:rPr>
              <a:t>Google Maps</a:t>
            </a:r>
          </a:p>
        </p:txBody>
      </p:sp>
      <p:sp>
        <p:nvSpPr>
          <p:cNvPr id="42" name="Rectangle 24">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6" y="1334911"/>
            <a:ext cx="4147079"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37747F-B259-4332-90A6-EB5C82319C22}"/>
              </a:ext>
            </a:extLst>
          </p:cNvPr>
          <p:cNvPicPr>
            <a:picLocks/>
          </p:cNvPicPr>
          <p:nvPr/>
        </p:nvPicPr>
        <p:blipFill rotWithShape="1">
          <a:blip r:embed="rId7">
            <a:extLst>
              <a:ext uri="{28A0092B-C50C-407E-A947-70E740481C1C}">
                <a14:useLocalDpi xmlns:a14="http://schemas.microsoft.com/office/drawing/2010/main" val="0"/>
              </a:ext>
            </a:extLst>
          </a:blip>
          <a:srcRect l="42794" r="5914"/>
          <a:stretch/>
        </p:blipFill>
        <p:spPr>
          <a:xfrm>
            <a:off x="1177235" y="1723587"/>
            <a:ext cx="3624105" cy="4716287"/>
          </a:xfrm>
          <a:prstGeom prst="rect">
            <a:avLst/>
          </a:prstGeom>
          <a:solidFill>
            <a:scrgbClr r="0" g="0" b="0">
              <a:alpha val="0"/>
            </a:scrgbClr>
          </a:solidFill>
        </p:spPr>
      </p:pic>
      <p:cxnSp>
        <p:nvCxnSpPr>
          <p:cNvPr id="43" name="Straight Connector 26">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61475" y="4304826"/>
            <a:ext cx="376719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52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82"/>
            <a:ext cx="10191634" cy="8379818"/>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E2E53AD5-994C-4EA3-9C27-31D194B6594D}"/>
              </a:ext>
            </a:extLst>
          </p:cNvPr>
          <p:cNvSpPr txBox="1"/>
          <p:nvPr/>
        </p:nvSpPr>
        <p:spPr>
          <a:xfrm>
            <a:off x="918849" y="5383708"/>
            <a:ext cx="8324731" cy="1289132"/>
          </a:xfrm>
          <a:prstGeom prst="rect">
            <a:avLst/>
          </a:prstGeom>
        </p:spPr>
        <p:txBody>
          <a:bodyPr vert="horz" lIns="91440" tIns="45720" rIns="91440" bIns="45720" rtlCol="0" anchor="b">
            <a:normAutofit/>
          </a:bodyPr>
          <a:lstStyle/>
          <a:p>
            <a:pPr algn="ctr">
              <a:spcBef>
                <a:spcPct val="0"/>
              </a:spcBef>
              <a:spcAft>
                <a:spcPts val="600"/>
              </a:spcAft>
            </a:pPr>
            <a:r>
              <a:rPr lang="en-US" sz="5400">
                <a:ln w="3175" cmpd="sng">
                  <a:noFill/>
                </a:ln>
                <a:solidFill>
                  <a:srgbClr val="262626"/>
                </a:solidFill>
                <a:latin typeface="+mj-lt"/>
                <a:ea typeface="+mj-ea"/>
                <a:cs typeface="+mj-cs"/>
              </a:rPr>
              <a:t>GPS</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6" y="1334911"/>
            <a:ext cx="8333044" cy="382353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009FB5-ADC7-49F7-9129-79E53CA1564A}"/>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390610" y="1723586"/>
            <a:ext cx="5384081" cy="3001625"/>
          </a:xfrm>
          <a:prstGeom prst="rect">
            <a:avLst/>
          </a:prstGeom>
          <a:solidFill>
            <a:scrgbClr r="0" g="0" b="0">
              <a:alpha val="0"/>
            </a:scrgbClr>
          </a:solidFill>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040" y="6723754"/>
            <a:ext cx="800310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30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115" y="606329"/>
            <a:ext cx="3186012" cy="7190694"/>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676" y="745066"/>
            <a:ext cx="2960005" cy="6891867"/>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535654B5-618A-4F97-B1B9-0ABF193CEDCE}"/>
              </a:ext>
            </a:extLst>
          </p:cNvPr>
          <p:cNvSpPr>
            <a:spLocks noGrp="1"/>
          </p:cNvSpPr>
          <p:nvPr>
            <p:ph type="title"/>
          </p:nvPr>
        </p:nvSpPr>
        <p:spPr>
          <a:xfrm>
            <a:off x="879665" y="1289538"/>
            <a:ext cx="2110758" cy="5860040"/>
          </a:xfrm>
        </p:spPr>
        <p:txBody>
          <a:bodyPr>
            <a:normAutofit/>
          </a:bodyPr>
          <a:lstStyle/>
          <a:p>
            <a:pPr>
              <a:lnSpc>
                <a:spcPct val="90000"/>
              </a:lnSpc>
            </a:pPr>
            <a:r>
              <a:rPr lang="en-US" sz="2800" dirty="0">
                <a:solidFill>
                  <a:srgbClr val="262626"/>
                </a:solidFill>
                <a:latin typeface="Arial - 28"/>
              </a:rPr>
              <a:t>Even from the last few slides, you can tell that there are many different types of maps that exist.  We will be learning about the following:</a:t>
            </a:r>
            <a:br>
              <a:rPr lang="en-US" sz="2800" dirty="0">
                <a:solidFill>
                  <a:srgbClr val="262626"/>
                </a:solidFill>
                <a:latin typeface="Arial - 28"/>
              </a:rPr>
            </a:br>
            <a:endParaRPr lang="en-US" sz="2800" dirty="0">
              <a:solidFill>
                <a:srgbClr val="262626"/>
              </a:solidFill>
            </a:endParaRPr>
          </a:p>
        </p:txBody>
      </p:sp>
      <p:sp useBgFill="1">
        <p:nvSpPr>
          <p:cNvPr id="12" name="Rectangle 1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6710" y="-2"/>
            <a:ext cx="6283290" cy="8382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69CE7E1-B40B-4980-9ECD-BAC724C8A127}"/>
              </a:ext>
            </a:extLst>
          </p:cNvPr>
          <p:cNvSpPr txBox="1"/>
          <p:nvPr/>
        </p:nvSpPr>
        <p:spPr>
          <a:xfrm>
            <a:off x="737079" y="1448998"/>
            <a:ext cx="9739757" cy="415498"/>
          </a:xfrm>
          <a:prstGeom prst="rect">
            <a:avLst/>
          </a:prstGeom>
          <a:noFill/>
        </p:spPr>
        <p:txBody>
          <a:bodyPr vert="horz" rtlCol="0">
            <a:spAutoFit/>
          </a:bodyPr>
          <a:lstStyle/>
          <a:p>
            <a:pPr>
              <a:spcAft>
                <a:spcPts val="600"/>
              </a:spcAft>
            </a:pPr>
            <a:r>
              <a:rPr lang="en-US" sz="2100" dirty="0">
                <a:solidFill>
                  <a:srgbClr val="000000"/>
                </a:solidFill>
                <a:latin typeface="Arial - 28"/>
              </a:rPr>
              <a:t> </a:t>
            </a:r>
            <a:endParaRPr lang="en-US" sz="2100">
              <a:solidFill>
                <a:srgbClr val="000000"/>
              </a:solidFill>
              <a:latin typeface="Arial - 28"/>
            </a:endParaRPr>
          </a:p>
        </p:txBody>
      </p:sp>
      <p:graphicFrame>
        <p:nvGraphicFramePr>
          <p:cNvPr id="8" name="Content Placeholder 5">
            <a:extLst>
              <a:ext uri="{FF2B5EF4-FFF2-40B4-BE49-F238E27FC236}">
                <a16:creationId xmlns:a16="http://schemas.microsoft.com/office/drawing/2014/main" id="{5FBAAEA0-AD2C-4255-B5B9-810D8DAF1E04}"/>
              </a:ext>
            </a:extLst>
          </p:cNvPr>
          <p:cNvGraphicFramePr>
            <a:graphicFrameLocks noGrp="1"/>
          </p:cNvGraphicFramePr>
          <p:nvPr>
            <p:ph idx="1"/>
            <p:extLst>
              <p:ext uri="{D42A27DB-BD31-4B8C-83A1-F6EECF244321}">
                <p14:modId xmlns:p14="http://schemas.microsoft.com/office/powerpoint/2010/main" val="2126222716"/>
              </p:ext>
            </p:extLst>
          </p:nvPr>
        </p:nvGraphicFramePr>
        <p:xfrm>
          <a:off x="4558393" y="983485"/>
          <a:ext cx="4928507" cy="641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5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33" name="Picture 32">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43" name="Picture 42">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6DFD77C6-B5C0-4605-BC65-F3C044CEC42E}"/>
              </a:ext>
            </a:extLst>
          </p:cNvPr>
          <p:cNvSpPr txBox="1"/>
          <p:nvPr/>
        </p:nvSpPr>
        <p:spPr>
          <a:xfrm>
            <a:off x="6677741" y="1272823"/>
            <a:ext cx="2565839" cy="2866434"/>
          </a:xfrm>
          <a:prstGeom prst="rect">
            <a:avLst/>
          </a:prstGeom>
        </p:spPr>
        <p:txBody>
          <a:bodyPr vert="horz" lIns="91440" tIns="45720" rIns="91440" bIns="45720" rtlCol="0" anchor="b">
            <a:normAutofit/>
          </a:bodyPr>
          <a:lstStyle/>
          <a:p>
            <a:pPr algn="ctr">
              <a:spcBef>
                <a:spcPct val="0"/>
              </a:spcBef>
              <a:spcAft>
                <a:spcPts val="600"/>
              </a:spcAft>
            </a:pPr>
            <a:r>
              <a:rPr lang="en-US" sz="4500">
                <a:ln w="3175" cmpd="sng">
                  <a:noFill/>
                </a:ln>
                <a:solidFill>
                  <a:srgbClr val="262626"/>
                </a:solidFill>
                <a:latin typeface="+mj-lt"/>
                <a:ea typeface="+mj-ea"/>
                <a:cs typeface="+mj-cs"/>
              </a:rPr>
              <a:t>Street</a:t>
            </a:r>
          </a:p>
        </p:txBody>
      </p:sp>
      <p:sp>
        <p:nvSpPr>
          <p:cNvPr id="48" name="Rectangle 47">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6" y="1334911"/>
            <a:ext cx="5360109"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F6BAE8-1997-4B0A-B69D-9FF7AA984F8A}"/>
              </a:ext>
            </a:extLst>
          </p:cNvPr>
          <p:cNvPicPr>
            <a:picLocks noChangeAspect="1"/>
          </p:cNvPicPr>
          <p:nvPr/>
        </p:nvPicPr>
        <p:blipFill>
          <a:blip r:embed="rId7"/>
          <a:stretch>
            <a:fillRect/>
          </a:stretch>
        </p:blipFill>
        <p:spPr>
          <a:xfrm>
            <a:off x="1177235" y="2949014"/>
            <a:ext cx="4820070" cy="2265432"/>
          </a:xfrm>
          <a:prstGeom prst="rect">
            <a:avLst/>
          </a:prstGeom>
        </p:spPr>
      </p:pic>
      <p:cxnSp>
        <p:nvCxnSpPr>
          <p:cNvPr id="50" name="Straight Connector 49">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192" y="4289721"/>
            <a:ext cx="2562481" cy="151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55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69" name="Group 107">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109" name="Picture 108">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0" name="Rectangle 109">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1" name="Picture 110">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2" name="Picture 111">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0" name="Straight Connector 113">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3474" y="2959569"/>
            <a:ext cx="7839415"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1" name="Rectangle 115">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17">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119" name="Picture 118">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3" name="Rectangle 119">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1" name="Picture 120">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 name="Picture 121">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5" name="Title 4">
            <a:extLst>
              <a:ext uri="{FF2B5EF4-FFF2-40B4-BE49-F238E27FC236}">
                <a16:creationId xmlns:a16="http://schemas.microsoft.com/office/drawing/2014/main" id="{DB3E1077-E5A7-418B-A291-20B0295A545C}"/>
              </a:ext>
            </a:extLst>
          </p:cNvPr>
          <p:cNvSpPr>
            <a:spLocks noGrp="1"/>
          </p:cNvSpPr>
          <p:nvPr>
            <p:ph type="title"/>
          </p:nvPr>
        </p:nvSpPr>
        <p:spPr>
          <a:xfrm>
            <a:off x="6279854" y="1200383"/>
            <a:ext cx="2800643" cy="1593615"/>
          </a:xfrm>
        </p:spPr>
        <p:txBody>
          <a:bodyPr vert="horz" lIns="91440" tIns="45720" rIns="91440" bIns="45720" rtlCol="0" anchor="ctr">
            <a:normAutofit/>
          </a:bodyPr>
          <a:lstStyle/>
          <a:p>
            <a:pPr defTabSz="457200"/>
            <a:r>
              <a:rPr lang="en-US" sz="4100"/>
              <a:t>What are street maps?</a:t>
            </a:r>
          </a:p>
        </p:txBody>
      </p:sp>
      <p:sp>
        <p:nvSpPr>
          <p:cNvPr id="124" name="Rectangle 123">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5" y="1334911"/>
            <a:ext cx="4952240"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A66610-F6F8-42E7-8D18-6F7AB4BC1E5F}"/>
              </a:ext>
            </a:extLst>
          </p:cNvPr>
          <p:cNvPicPr>
            <a:picLocks noChangeAspect="1"/>
          </p:cNvPicPr>
          <p:nvPr/>
        </p:nvPicPr>
        <p:blipFill rotWithShape="1">
          <a:blip r:embed="rId5"/>
          <a:srcRect l="44138" r="1998" b="1"/>
          <a:stretch/>
        </p:blipFill>
        <p:spPr>
          <a:xfrm>
            <a:off x="1177235" y="1723587"/>
            <a:ext cx="4398981" cy="4716287"/>
          </a:xfrm>
          <a:prstGeom prst="rect">
            <a:avLst/>
          </a:prstGeom>
        </p:spPr>
      </p:pic>
      <p:cxnSp>
        <p:nvCxnSpPr>
          <p:cNvPr id="126" name="Straight Connector 125">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6740" y="2934114"/>
            <a:ext cx="28137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2C0D963D-18ED-42CD-BAE3-F6BDDF75509C}"/>
              </a:ext>
            </a:extLst>
          </p:cNvPr>
          <p:cNvSpPr>
            <a:spLocks noGrp="1"/>
          </p:cNvSpPr>
          <p:nvPr>
            <p:ph type="body" sz="half" idx="2"/>
          </p:nvPr>
        </p:nvSpPr>
        <p:spPr>
          <a:xfrm>
            <a:off x="6279853" y="3125139"/>
            <a:ext cx="2800642" cy="4056477"/>
          </a:xfrm>
        </p:spPr>
        <p:txBody>
          <a:bodyPr vert="horz" lIns="91440" tIns="45720" rIns="91440" bIns="45720" rtlCol="0" anchor="t">
            <a:normAutofit fontScale="92500"/>
          </a:bodyPr>
          <a:lstStyle/>
          <a:p>
            <a:pPr marL="285750" indent="-285750" algn="l">
              <a:buFont typeface="Arial" panose="020B0604020202020204" pitchFamily="34" charset="0"/>
              <a:buChar char="•"/>
            </a:pPr>
            <a:r>
              <a:rPr lang="en-US" dirty="0"/>
              <a:t>Street maps usually cover an area of a few miles or kilometers (at most) within a single city or extended </a:t>
            </a:r>
            <a:r>
              <a:rPr lang="en-US" u="sng" dirty="0">
                <a:hlinkClick r:id="rId6" tooltip="Metropolitan area"/>
              </a:rPr>
              <a:t>metropolitan area</a:t>
            </a:r>
            <a:r>
              <a:rPr lang="en-US" dirty="0"/>
              <a:t>.</a:t>
            </a:r>
          </a:p>
          <a:p>
            <a:pPr marL="285750" indent="-285750" algn="l" defTabSz="457200">
              <a:lnSpc>
                <a:spcPct val="90000"/>
              </a:lnSpc>
              <a:spcAft>
                <a:spcPts val="600"/>
              </a:spcAft>
              <a:buFont typeface="Arial" panose="020B0604020202020204" pitchFamily="34" charset="0"/>
              <a:buChar char="•"/>
            </a:pPr>
            <a:r>
              <a:rPr lang="en-US" dirty="0"/>
              <a:t>Today, </a:t>
            </a:r>
            <a:r>
              <a:rPr lang="en-US" b="1" u="sng" dirty="0">
                <a:hlinkClick r:id="rId7"/>
              </a:rPr>
              <a:t>Google Maps</a:t>
            </a:r>
            <a:r>
              <a:rPr lang="en-US" dirty="0"/>
              <a:t> is the world's most popular online mapping system. In addition to maps, the service also provides travel route directions. It can create directions for people who are driving, taking public transportation, walking, cycling or taking a plane.</a:t>
            </a:r>
          </a:p>
          <a:p>
            <a:pPr algn="l" defTabSz="457200">
              <a:lnSpc>
                <a:spcPct val="90000"/>
              </a:lnSpc>
              <a:spcAft>
                <a:spcPts val="600"/>
              </a:spcAft>
              <a:buFont typeface="Arial"/>
              <a:buChar char="•"/>
            </a:pPr>
            <a:endParaRPr lang="en-US" sz="1600" dirty="0"/>
          </a:p>
        </p:txBody>
      </p:sp>
    </p:spTree>
    <p:extLst>
      <p:ext uri="{BB962C8B-B14F-4D97-AF65-F5344CB8AC3E}">
        <p14:creationId xmlns:p14="http://schemas.microsoft.com/office/powerpoint/2010/main" val="266714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72" name="Picture 71">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77" name="Straight Connector 76">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078" name="Rectangle 78">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9" name="Group 80">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82" name="Picture 81">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29EABFA8-C76E-4D68-A50B-E8314633EF61}"/>
              </a:ext>
            </a:extLst>
          </p:cNvPr>
          <p:cNvSpPr txBox="1"/>
          <p:nvPr/>
        </p:nvSpPr>
        <p:spPr>
          <a:xfrm>
            <a:off x="6677741" y="1272823"/>
            <a:ext cx="2565839" cy="2866434"/>
          </a:xfrm>
          <a:prstGeom prst="rect">
            <a:avLst/>
          </a:prstGeom>
        </p:spPr>
        <p:txBody>
          <a:bodyPr vert="horz" lIns="91440" tIns="45720" rIns="91440" bIns="45720" rtlCol="0" anchor="b">
            <a:normAutofit/>
          </a:bodyPr>
          <a:lstStyle/>
          <a:p>
            <a:pPr algn="ctr">
              <a:spcBef>
                <a:spcPct val="0"/>
              </a:spcBef>
              <a:spcAft>
                <a:spcPts val="600"/>
              </a:spcAft>
            </a:pPr>
            <a:r>
              <a:rPr lang="en-US" sz="3600" dirty="0">
                <a:ln w="3175" cmpd="sng">
                  <a:noFill/>
                </a:ln>
                <a:solidFill>
                  <a:srgbClr val="262626"/>
                </a:solidFill>
                <a:latin typeface="+mj-lt"/>
                <a:ea typeface="+mj-ea"/>
                <a:cs typeface="+mj-cs"/>
              </a:rPr>
              <a:t>Topographic</a:t>
            </a:r>
          </a:p>
        </p:txBody>
      </p:sp>
      <p:sp>
        <p:nvSpPr>
          <p:cNvPr id="3080" name="Rectangle 86">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6" y="1334911"/>
            <a:ext cx="5360109"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3C0DE024-3BF1-480A-A325-9ABD1F4D133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77235" y="1804247"/>
            <a:ext cx="4820070" cy="4554966"/>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88">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192" y="4289721"/>
            <a:ext cx="2562481" cy="151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87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150" name="Picture 14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1" name="Rectangle 15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2" name="Picture 15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3" name="Picture 15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5" name="Straight Connector 15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3474" y="2959569"/>
            <a:ext cx="7839415"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57" name="Rectangle 156">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160" name="Picture 159">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1" name="Rectangle 160">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2" name="Picture 161">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3" name="Picture 162">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5" name="Title 4">
            <a:extLst>
              <a:ext uri="{FF2B5EF4-FFF2-40B4-BE49-F238E27FC236}">
                <a16:creationId xmlns:a16="http://schemas.microsoft.com/office/drawing/2014/main" id="{DB3E1077-E5A7-418B-A291-20B0295A545C}"/>
              </a:ext>
            </a:extLst>
          </p:cNvPr>
          <p:cNvSpPr>
            <a:spLocks noGrp="1"/>
          </p:cNvSpPr>
          <p:nvPr>
            <p:ph type="title"/>
          </p:nvPr>
        </p:nvSpPr>
        <p:spPr>
          <a:xfrm>
            <a:off x="6279854" y="1200383"/>
            <a:ext cx="2800643" cy="1593615"/>
          </a:xfrm>
        </p:spPr>
        <p:txBody>
          <a:bodyPr vert="horz" lIns="91440" tIns="45720" rIns="91440" bIns="45720" rtlCol="0" anchor="ctr">
            <a:normAutofit/>
          </a:bodyPr>
          <a:lstStyle/>
          <a:p>
            <a:pPr defTabSz="457200">
              <a:lnSpc>
                <a:spcPct val="90000"/>
              </a:lnSpc>
            </a:pPr>
            <a:r>
              <a:rPr lang="en-US" sz="3400">
                <a:solidFill>
                  <a:srgbClr val="262626"/>
                </a:solidFill>
              </a:rPr>
              <a:t>What are topographic maps?</a:t>
            </a:r>
          </a:p>
        </p:txBody>
      </p:sp>
      <p:sp>
        <p:nvSpPr>
          <p:cNvPr id="165" name="Rectangle 164">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5" y="1334911"/>
            <a:ext cx="4952240"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B6B0D8AB-83DB-4A38-AD94-ACB6912DEB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77235" y="2278148"/>
            <a:ext cx="4398981" cy="3607164"/>
          </a:xfrm>
          <a:prstGeom prst="rect">
            <a:avLst/>
          </a:prstGeom>
          <a:noFill/>
          <a:extLst>
            <a:ext uri="{909E8E84-426E-40DD-AFC4-6F175D3DCCD1}">
              <a14:hiddenFill xmlns:a14="http://schemas.microsoft.com/office/drawing/2010/main">
                <a:solidFill>
                  <a:srgbClr val="FFFFFF"/>
                </a:solidFill>
              </a14:hiddenFill>
            </a:ext>
          </a:extLst>
        </p:spPr>
      </p:pic>
      <p:cxnSp>
        <p:nvCxnSpPr>
          <p:cNvPr id="167" name="Straight Connector 166">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6740" y="2934114"/>
            <a:ext cx="28137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2C0D963D-18ED-42CD-BAE3-F6BDDF75509C}"/>
              </a:ext>
            </a:extLst>
          </p:cNvPr>
          <p:cNvSpPr>
            <a:spLocks noGrp="1"/>
          </p:cNvSpPr>
          <p:nvPr>
            <p:ph type="body" sz="half" idx="2"/>
          </p:nvPr>
        </p:nvSpPr>
        <p:spPr>
          <a:xfrm>
            <a:off x="6279853" y="3125139"/>
            <a:ext cx="2800642" cy="4056477"/>
          </a:xfrm>
        </p:spPr>
        <p:txBody>
          <a:bodyPr vert="horz" lIns="91440" tIns="45720" rIns="91440" bIns="45720" rtlCol="0" anchor="t">
            <a:normAutofit/>
          </a:bodyPr>
          <a:lstStyle/>
          <a:p>
            <a:pPr algn="l" defTabSz="457200">
              <a:lnSpc>
                <a:spcPct val="90000"/>
              </a:lnSpc>
              <a:spcAft>
                <a:spcPts val="600"/>
              </a:spcAft>
              <a:buFont typeface="Arial"/>
              <a:buChar char="•"/>
            </a:pPr>
            <a:r>
              <a:rPr lang="en-US" sz="1600">
                <a:solidFill>
                  <a:srgbClr val="262626"/>
                </a:solidFill>
              </a:rPr>
              <a:t>Topographic maps are reference maps that show the shape of Earth’s surface. They usually do this with lines of equal elevation known as “contour lines”, but elevation can also be shown using </a:t>
            </a:r>
            <a:r>
              <a:rPr lang="en-US" sz="1600" b="1" u="sng">
                <a:solidFill>
                  <a:srgbClr val="262626"/>
                </a:solidFill>
                <a:hlinkClick r:id="rId6"/>
              </a:rPr>
              <a:t>colors</a:t>
            </a:r>
            <a:r>
              <a:rPr lang="en-US" sz="1600">
                <a:solidFill>
                  <a:srgbClr val="262626"/>
                </a:solidFill>
              </a:rPr>
              <a:t> (second map), </a:t>
            </a:r>
            <a:r>
              <a:rPr lang="en-US" sz="1600" b="1" u="sng">
                <a:solidFill>
                  <a:srgbClr val="262626"/>
                </a:solidFill>
                <a:hlinkClick r:id="rId7"/>
              </a:rPr>
              <a:t>color gradients</a:t>
            </a:r>
            <a:r>
              <a:rPr lang="en-US" sz="1600">
                <a:solidFill>
                  <a:srgbClr val="262626"/>
                </a:solidFill>
              </a:rPr>
              <a:t>, </a:t>
            </a:r>
            <a:r>
              <a:rPr lang="en-US" sz="1600" b="1" u="sng">
                <a:solidFill>
                  <a:srgbClr val="262626"/>
                </a:solidFill>
                <a:hlinkClick r:id="rId8"/>
              </a:rPr>
              <a:t>shaded relief</a:t>
            </a:r>
            <a:r>
              <a:rPr lang="en-US" sz="1600">
                <a:solidFill>
                  <a:srgbClr val="262626"/>
                </a:solidFill>
              </a:rPr>
              <a:t> and a number of other methods.</a:t>
            </a:r>
          </a:p>
          <a:p>
            <a:pPr algn="l" defTabSz="457200">
              <a:lnSpc>
                <a:spcPct val="90000"/>
              </a:lnSpc>
              <a:spcAft>
                <a:spcPts val="600"/>
              </a:spcAft>
              <a:buFont typeface="Arial"/>
              <a:buChar char="•"/>
            </a:pPr>
            <a:r>
              <a:rPr lang="en-US" sz="1600">
                <a:solidFill>
                  <a:srgbClr val="262626"/>
                </a:solidFill>
              </a:rPr>
              <a:t>Topographic maps also show other important natural features such as lakes, rivers and streams. Their locations are determined by topography, making them important natural elements of topographic maps.</a:t>
            </a:r>
          </a:p>
          <a:p>
            <a:pPr algn="l" defTabSz="457200">
              <a:lnSpc>
                <a:spcPct val="90000"/>
              </a:lnSpc>
              <a:spcAft>
                <a:spcPts val="600"/>
              </a:spcAft>
              <a:buFont typeface="Arial"/>
              <a:buChar char="•"/>
            </a:pPr>
            <a:endParaRPr lang="en-US" sz="1600">
              <a:solidFill>
                <a:srgbClr val="262626"/>
              </a:solidFill>
            </a:endParaRPr>
          </a:p>
        </p:txBody>
      </p:sp>
    </p:spTree>
    <p:extLst>
      <p:ext uri="{BB962C8B-B14F-4D97-AF65-F5344CB8AC3E}">
        <p14:creationId xmlns:p14="http://schemas.microsoft.com/office/powerpoint/2010/main" val="192782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72" name="Picture 71">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7" name="Straight Connector 76">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82" name="Picture 81">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BE5BC6D6-4AB9-4CBC-9EC8-353F1A5C5759}"/>
              </a:ext>
            </a:extLst>
          </p:cNvPr>
          <p:cNvSpPr txBox="1"/>
          <p:nvPr/>
        </p:nvSpPr>
        <p:spPr>
          <a:xfrm>
            <a:off x="6677741" y="1272823"/>
            <a:ext cx="2565839" cy="2866434"/>
          </a:xfrm>
          <a:prstGeom prst="rect">
            <a:avLst/>
          </a:prstGeom>
        </p:spPr>
        <p:txBody>
          <a:bodyPr vert="horz" lIns="91440" tIns="45720" rIns="91440" bIns="45720" rtlCol="0" anchor="b">
            <a:normAutofit/>
          </a:bodyPr>
          <a:lstStyle/>
          <a:p>
            <a:pPr algn="ctr">
              <a:spcBef>
                <a:spcPct val="0"/>
              </a:spcBef>
              <a:spcAft>
                <a:spcPts val="600"/>
              </a:spcAft>
            </a:pPr>
            <a:r>
              <a:rPr lang="en-US" sz="4500">
                <a:ln w="3175" cmpd="sng">
                  <a:noFill/>
                </a:ln>
                <a:solidFill>
                  <a:srgbClr val="262626"/>
                </a:solidFill>
                <a:latin typeface="+mj-lt"/>
                <a:ea typeface="+mj-ea"/>
                <a:cs typeface="+mj-cs"/>
              </a:rPr>
              <a:t>Political</a:t>
            </a:r>
          </a:p>
        </p:txBody>
      </p:sp>
      <p:sp>
        <p:nvSpPr>
          <p:cNvPr id="87" name="Rectangle 86">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6" y="1334911"/>
            <a:ext cx="5360109"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B4A4378-CCBB-4579-B919-BD0E7CB4204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77235" y="1960900"/>
            <a:ext cx="4820070" cy="4241661"/>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192" y="4289721"/>
            <a:ext cx="2562481" cy="151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23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7" name="Group 2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31" name="Picture 3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3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3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58" name="Straight Connector 3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3474" y="2959569"/>
            <a:ext cx="7839415"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9" name="Rectangle 37">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9">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41" name="Picture 40">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2" name="Rectangle 41">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3" name="Picture 42">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4" name="Picture 43">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5" name="Title 4">
            <a:extLst>
              <a:ext uri="{FF2B5EF4-FFF2-40B4-BE49-F238E27FC236}">
                <a16:creationId xmlns:a16="http://schemas.microsoft.com/office/drawing/2014/main" id="{DB3E1077-E5A7-418B-A291-20B0295A545C}"/>
              </a:ext>
            </a:extLst>
          </p:cNvPr>
          <p:cNvSpPr>
            <a:spLocks noGrp="1"/>
          </p:cNvSpPr>
          <p:nvPr>
            <p:ph type="title"/>
          </p:nvPr>
        </p:nvSpPr>
        <p:spPr>
          <a:xfrm>
            <a:off x="6279854" y="1200383"/>
            <a:ext cx="2800643" cy="1593615"/>
          </a:xfrm>
        </p:spPr>
        <p:txBody>
          <a:bodyPr vert="horz" lIns="91440" tIns="45720" rIns="91440" bIns="45720" rtlCol="0" anchor="ctr">
            <a:normAutofit/>
          </a:bodyPr>
          <a:lstStyle/>
          <a:p>
            <a:pPr defTabSz="457200">
              <a:lnSpc>
                <a:spcPct val="90000"/>
              </a:lnSpc>
            </a:pPr>
            <a:r>
              <a:rPr lang="en-US" sz="3400"/>
              <a:t>What are political maps?</a:t>
            </a:r>
          </a:p>
        </p:txBody>
      </p:sp>
      <p:sp>
        <p:nvSpPr>
          <p:cNvPr id="61" name="Rectangle 45">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5" y="1334911"/>
            <a:ext cx="4952240"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FD722AB-7AB9-4084-9E02-EAD08FE880FB}"/>
              </a:ext>
            </a:extLst>
          </p:cNvPr>
          <p:cNvPicPr>
            <a:picLocks noGrp="1" noChangeAspect="1"/>
          </p:cNvPicPr>
          <p:nvPr>
            <p:ph idx="1"/>
          </p:nvPr>
        </p:nvPicPr>
        <p:blipFill rotWithShape="1">
          <a:blip r:embed="rId5"/>
          <a:srcRect l="6184" r="2178" b="2"/>
          <a:stretch/>
        </p:blipFill>
        <p:spPr>
          <a:xfrm>
            <a:off x="1177235" y="1723587"/>
            <a:ext cx="4398981" cy="4716287"/>
          </a:xfrm>
          <a:prstGeom prst="rect">
            <a:avLst/>
          </a:prstGeom>
        </p:spPr>
      </p:pic>
      <p:cxnSp>
        <p:nvCxnSpPr>
          <p:cNvPr id="62" name="Straight Connector 47">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6740" y="2934114"/>
            <a:ext cx="28137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2C0D963D-18ED-42CD-BAE3-F6BDDF75509C}"/>
              </a:ext>
            </a:extLst>
          </p:cNvPr>
          <p:cNvSpPr>
            <a:spLocks noGrp="1"/>
          </p:cNvSpPr>
          <p:nvPr>
            <p:ph type="body" sz="half" idx="2"/>
          </p:nvPr>
        </p:nvSpPr>
        <p:spPr>
          <a:xfrm>
            <a:off x="6279853" y="3125139"/>
            <a:ext cx="2800642" cy="4056477"/>
          </a:xfrm>
        </p:spPr>
        <p:txBody>
          <a:bodyPr vert="horz" lIns="91440" tIns="45720" rIns="91440" bIns="45720" rtlCol="0" anchor="t">
            <a:normAutofit fontScale="92500" lnSpcReduction="20000"/>
          </a:bodyPr>
          <a:lstStyle/>
          <a:p>
            <a:pPr algn="l" defTabSz="457200">
              <a:lnSpc>
                <a:spcPct val="90000"/>
              </a:lnSpc>
              <a:spcAft>
                <a:spcPts val="600"/>
              </a:spcAft>
            </a:pPr>
            <a:r>
              <a:rPr lang="en-US" sz="1600" dirty="0"/>
              <a:t>A political map is different than other types of maps because it focuses on government or administrative boundaries rather than geographical or physical features. Instead of showing viewers what exists in the land, it shows those imaginary lines that serve to separate countries, states, territories, and cities. These maps generally include larger bodies of water, such as oceans, rivers, and lakes, as landmarks. In fact, in many places, a coastline or river will serve as a political border. In contrast the many different types of physical maps emphasize the topographical, climate, geological or other features of an area. In these maps, political borders or even the existence of towns and cities are only used as reference points.</a:t>
            </a:r>
          </a:p>
          <a:p>
            <a:pPr algn="l" defTabSz="457200">
              <a:lnSpc>
                <a:spcPct val="90000"/>
              </a:lnSpc>
              <a:spcAft>
                <a:spcPts val="600"/>
              </a:spcAft>
              <a:buFont typeface="Arial"/>
              <a:buChar char="•"/>
            </a:pPr>
            <a:endParaRPr lang="en-US" sz="1200" dirty="0"/>
          </a:p>
        </p:txBody>
      </p:sp>
    </p:spTree>
    <p:extLst>
      <p:ext uri="{BB962C8B-B14F-4D97-AF65-F5344CB8AC3E}">
        <p14:creationId xmlns:p14="http://schemas.microsoft.com/office/powerpoint/2010/main" val="336587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48C8-4766-4AE7-BB4F-8548F0CBAD3F}"/>
              </a:ext>
            </a:extLst>
          </p:cNvPr>
          <p:cNvSpPr>
            <a:spLocks noGrp="1"/>
          </p:cNvSpPr>
          <p:nvPr>
            <p:ph type="title"/>
          </p:nvPr>
        </p:nvSpPr>
        <p:spPr/>
        <p:txBody>
          <a:bodyPr/>
          <a:lstStyle/>
          <a:p>
            <a:r>
              <a:rPr lang="en-US" dirty="0"/>
              <a:t>Purpose of this Unit</a:t>
            </a:r>
          </a:p>
        </p:txBody>
      </p:sp>
      <p:sp>
        <p:nvSpPr>
          <p:cNvPr id="3" name="Content Placeholder 2">
            <a:extLst>
              <a:ext uri="{FF2B5EF4-FFF2-40B4-BE49-F238E27FC236}">
                <a16:creationId xmlns:a16="http://schemas.microsoft.com/office/drawing/2014/main" id="{0EF93DC4-AA76-40D5-B94D-967237FF13BE}"/>
              </a:ext>
            </a:extLst>
          </p:cNvPr>
          <p:cNvSpPr>
            <a:spLocks noGrp="1"/>
          </p:cNvSpPr>
          <p:nvPr>
            <p:ph idx="1"/>
          </p:nvPr>
        </p:nvSpPr>
        <p:spPr/>
        <p:txBody>
          <a:bodyPr>
            <a:normAutofit fontScale="85000" lnSpcReduction="10000"/>
          </a:bodyPr>
          <a:lstStyle/>
          <a:p>
            <a:r>
              <a:rPr lang="en-US" dirty="0"/>
              <a:t>The Atlantic Canada unit is one that we were to supposed to cover after March Break and one that is important as you move into Grade 9 Social Studies, which focuses on Canada’s history and geography.  Therefore, I am including this unit as a learning opportunity for my students in 8R.</a:t>
            </a:r>
          </a:p>
          <a:p>
            <a:r>
              <a:rPr lang="en-US" dirty="0"/>
              <a:t>It will begin with a focus on mapping – mapping Atlantic Canada and understanding different types of maps.  Next, we will critically question maps.  And we will end the unit with a focus on weather patterns and climate change in Atlantic Canada.</a:t>
            </a:r>
          </a:p>
          <a:p>
            <a:r>
              <a:rPr lang="en-US" dirty="0"/>
              <a:t>I will add new information each week, but feel free to work at your own pace.</a:t>
            </a:r>
          </a:p>
        </p:txBody>
      </p:sp>
    </p:spTree>
    <p:extLst>
      <p:ext uri="{BB962C8B-B14F-4D97-AF65-F5344CB8AC3E}">
        <p14:creationId xmlns:p14="http://schemas.microsoft.com/office/powerpoint/2010/main" val="365837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59" y="592328"/>
            <a:ext cx="9352281" cy="1808442"/>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5B889DE-0FBE-46AB-8DB2-9876618C18BA}"/>
              </a:ext>
            </a:extLst>
          </p:cNvPr>
          <p:cNvSpPr>
            <a:spLocks noGrp="1"/>
          </p:cNvSpPr>
          <p:nvPr>
            <p:ph type="title"/>
          </p:nvPr>
        </p:nvSpPr>
        <p:spPr>
          <a:xfrm>
            <a:off x="670350" y="973346"/>
            <a:ext cx="8819299" cy="1075588"/>
          </a:xfrm>
        </p:spPr>
        <p:txBody>
          <a:bodyPr vert="horz" lIns="91440" tIns="45720" rIns="91440" bIns="45720" rtlCol="0" anchor="ctr">
            <a:normAutofit/>
          </a:bodyPr>
          <a:lstStyle/>
          <a:p>
            <a:pPr defTabSz="457200"/>
            <a:r>
              <a:rPr lang="en-US" sz="4400">
                <a:solidFill>
                  <a:srgbClr val="FFFFFF"/>
                </a:solidFill>
              </a:rPr>
              <a:t>Your Task</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89" y="792460"/>
            <a:ext cx="9075420" cy="140817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94000"/>
            <a:ext cx="10160000" cy="558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F8CBC7-5789-4D04-901C-237254A274EE}"/>
              </a:ext>
            </a:extLst>
          </p:cNvPr>
          <p:cNvSpPr txBox="1"/>
          <p:nvPr/>
        </p:nvSpPr>
        <p:spPr>
          <a:xfrm>
            <a:off x="1079500" y="3192757"/>
            <a:ext cx="8000997" cy="3988859"/>
          </a:xfrm>
          <a:prstGeom prst="rect">
            <a:avLst/>
          </a:prstGeom>
        </p:spPr>
        <p:txBody>
          <a:bodyPr vert="horz" lIns="91440" tIns="45720" rIns="91440" bIns="45720" rtlCol="0" anchor="t">
            <a:normAutofit fontScale="92500" lnSpcReduction="10000"/>
          </a:bodyPr>
          <a:lstStyle/>
          <a:p>
            <a:pPr>
              <a:spcBef>
                <a:spcPct val="20000"/>
              </a:spcBef>
              <a:spcAft>
                <a:spcPts val="600"/>
              </a:spcAft>
              <a:buClr>
                <a:schemeClr val="accent1"/>
              </a:buClr>
              <a:buSzPct val="115000"/>
            </a:pPr>
            <a:r>
              <a:rPr lang="en-US" sz="3200" dirty="0">
                <a:solidFill>
                  <a:schemeClr val="tx1">
                    <a:lumMod val="85000"/>
                    <a:lumOff val="15000"/>
                  </a:schemeClr>
                </a:solidFill>
              </a:rPr>
              <a:t>Complete the graphic organizer in the packet on my Teacher Page called “Types of Maps”.  Use the graphic organizer provided to investigate the key attributes of each type of map, the purpose of each style of map, where you would see this type of map, when you would use it, and the advantages and disadvantages of each type.</a:t>
            </a:r>
          </a:p>
          <a:p>
            <a:pPr>
              <a:spcBef>
                <a:spcPct val="20000"/>
              </a:spcBef>
              <a:spcAft>
                <a:spcPts val="600"/>
              </a:spcAft>
              <a:buClr>
                <a:schemeClr val="accent1"/>
              </a:buClr>
              <a:buSzPct val="115000"/>
            </a:pPr>
            <a:r>
              <a:rPr lang="en-US" sz="3200" dirty="0">
                <a:solidFill>
                  <a:schemeClr val="tx1">
                    <a:lumMod val="85000"/>
                    <a:lumOff val="15000"/>
                  </a:schemeClr>
                </a:solidFill>
              </a:rPr>
              <a:t>I will also include the graphic organizer on the next slide if you prefer to type it on the slide itself.</a:t>
            </a:r>
            <a:endParaRPr lang="en-US" dirty="0">
              <a:solidFill>
                <a:schemeClr val="tx1">
                  <a:lumMod val="85000"/>
                  <a:lumOff val="15000"/>
                </a:schemeClr>
              </a:solidFill>
            </a:endParaRPr>
          </a:p>
        </p:txBody>
      </p:sp>
    </p:spTree>
    <p:extLst>
      <p:ext uri="{BB962C8B-B14F-4D97-AF65-F5344CB8AC3E}">
        <p14:creationId xmlns:p14="http://schemas.microsoft.com/office/powerpoint/2010/main" val="206563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E75755B-5C59-4F18-B7AB-0A85E98764F1}"/>
              </a:ext>
            </a:extLst>
          </p:cNvPr>
          <p:cNvGraphicFramePr>
            <a:graphicFrameLocks noGrp="1"/>
          </p:cNvGraphicFramePr>
          <p:nvPr>
            <p:extLst>
              <p:ext uri="{D42A27DB-BD31-4B8C-83A1-F6EECF244321}">
                <p14:modId xmlns:p14="http://schemas.microsoft.com/office/powerpoint/2010/main" val="2169264167"/>
              </p:ext>
            </p:extLst>
          </p:nvPr>
        </p:nvGraphicFramePr>
        <p:xfrm>
          <a:off x="224287" y="167640"/>
          <a:ext cx="9678840" cy="8065986"/>
        </p:xfrm>
        <a:graphic>
          <a:graphicData uri="http://schemas.openxmlformats.org/drawingml/2006/table">
            <a:tbl>
              <a:tblPr firstRow="1" bandRow="1">
                <a:tableStyleId>{073A0DAA-6AF3-43AB-8588-CEC1D06C72B9}</a:tableStyleId>
              </a:tblPr>
              <a:tblGrid>
                <a:gridCol w="1935768">
                  <a:extLst>
                    <a:ext uri="{9D8B030D-6E8A-4147-A177-3AD203B41FA5}">
                      <a16:colId xmlns:a16="http://schemas.microsoft.com/office/drawing/2014/main" val="2100372058"/>
                    </a:ext>
                  </a:extLst>
                </a:gridCol>
                <a:gridCol w="1935768">
                  <a:extLst>
                    <a:ext uri="{9D8B030D-6E8A-4147-A177-3AD203B41FA5}">
                      <a16:colId xmlns:a16="http://schemas.microsoft.com/office/drawing/2014/main" val="2543419410"/>
                    </a:ext>
                  </a:extLst>
                </a:gridCol>
                <a:gridCol w="1935768">
                  <a:extLst>
                    <a:ext uri="{9D8B030D-6E8A-4147-A177-3AD203B41FA5}">
                      <a16:colId xmlns:a16="http://schemas.microsoft.com/office/drawing/2014/main" val="1399308637"/>
                    </a:ext>
                  </a:extLst>
                </a:gridCol>
                <a:gridCol w="1935768">
                  <a:extLst>
                    <a:ext uri="{9D8B030D-6E8A-4147-A177-3AD203B41FA5}">
                      <a16:colId xmlns:a16="http://schemas.microsoft.com/office/drawing/2014/main" val="2256737203"/>
                    </a:ext>
                  </a:extLst>
                </a:gridCol>
                <a:gridCol w="1935768">
                  <a:extLst>
                    <a:ext uri="{9D8B030D-6E8A-4147-A177-3AD203B41FA5}">
                      <a16:colId xmlns:a16="http://schemas.microsoft.com/office/drawing/2014/main" val="2555855693"/>
                    </a:ext>
                  </a:extLst>
                </a:gridCol>
              </a:tblGrid>
              <a:tr h="1695666">
                <a:tc>
                  <a:txBody>
                    <a:bodyPr/>
                    <a:lstStyle/>
                    <a:p>
                      <a:r>
                        <a:rPr lang="en-US" dirty="0"/>
                        <a:t>Type of Map</a:t>
                      </a:r>
                    </a:p>
                  </a:txBody>
                  <a:tcPr/>
                </a:tc>
                <a:tc>
                  <a:txBody>
                    <a:bodyPr/>
                    <a:lstStyle/>
                    <a:p>
                      <a:r>
                        <a:rPr lang="en-US" dirty="0"/>
                        <a:t>Key attributes of this type of map (key things you notice that are on it)</a:t>
                      </a:r>
                    </a:p>
                  </a:txBody>
                  <a:tcPr/>
                </a:tc>
                <a:tc>
                  <a:txBody>
                    <a:bodyPr/>
                    <a:lstStyle/>
                    <a:p>
                      <a:r>
                        <a:rPr lang="en-US" dirty="0"/>
                        <a:t>Purpose of this type of map (what can it be used for)</a:t>
                      </a:r>
                    </a:p>
                  </a:txBody>
                  <a:tcPr/>
                </a:tc>
                <a:tc>
                  <a:txBody>
                    <a:bodyPr/>
                    <a:lstStyle/>
                    <a:p>
                      <a:r>
                        <a:rPr lang="en-US" dirty="0"/>
                        <a:t>Advantages of this type of map</a:t>
                      </a:r>
                    </a:p>
                  </a:txBody>
                  <a:tcPr/>
                </a:tc>
                <a:tc>
                  <a:txBody>
                    <a:bodyPr/>
                    <a:lstStyle/>
                    <a:p>
                      <a:r>
                        <a:rPr lang="en-US" dirty="0"/>
                        <a:t>Disadvantages of this type of map</a:t>
                      </a:r>
                    </a:p>
                  </a:txBody>
                  <a:tcPr/>
                </a:tc>
                <a:extLst>
                  <a:ext uri="{0D108BD9-81ED-4DB2-BD59-A6C34878D82A}">
                    <a16:rowId xmlns:a16="http://schemas.microsoft.com/office/drawing/2014/main" val="4086162799"/>
                  </a:ext>
                </a:extLst>
              </a:tr>
              <a:tr h="1160725">
                <a:tc>
                  <a:txBody>
                    <a:bodyPr/>
                    <a:lstStyle/>
                    <a:p>
                      <a:r>
                        <a:rPr lang="en-US" dirty="0"/>
                        <a:t>Street</a:t>
                      </a:r>
                    </a:p>
                  </a:txBody>
                  <a:tcPr/>
                </a:tc>
                <a:tc>
                  <a:txBody>
                    <a:bodyPr/>
                    <a:lstStyle/>
                    <a:p>
                      <a:endParaRPr lang="en-US"/>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2034037"/>
                  </a:ext>
                </a:extLst>
              </a:tr>
              <a:tr h="1160725">
                <a:tc>
                  <a:txBody>
                    <a:bodyPr/>
                    <a:lstStyle/>
                    <a:p>
                      <a:r>
                        <a:rPr lang="en-US" dirty="0"/>
                        <a:t>Topographic</a:t>
                      </a:r>
                    </a:p>
                  </a:txBody>
                  <a:tcPr/>
                </a:tc>
                <a:tc>
                  <a:txBody>
                    <a:bodyPr/>
                    <a:lstStyle/>
                    <a:p>
                      <a:endParaRPr lang="en-US"/>
                    </a:p>
                  </a:txBody>
                  <a:tcPr/>
                </a:tc>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25824412"/>
                  </a:ext>
                </a:extLst>
              </a:tr>
              <a:tr h="1160725">
                <a:tc>
                  <a:txBody>
                    <a:bodyPr/>
                    <a:lstStyle/>
                    <a:p>
                      <a:r>
                        <a:rPr lang="en-US" dirty="0"/>
                        <a:t>Political</a:t>
                      </a:r>
                    </a:p>
                  </a:txBody>
                  <a:tcPr/>
                </a:tc>
                <a:tc>
                  <a:txBody>
                    <a:bodyPr/>
                    <a:lstStyle/>
                    <a:p>
                      <a:endParaRPr lang="en-US"/>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0670446"/>
                  </a:ext>
                </a:extLst>
              </a:tr>
            </a:tbl>
          </a:graphicData>
        </a:graphic>
      </p:graphicFrame>
    </p:spTree>
    <p:extLst>
      <p:ext uri="{BB962C8B-B14F-4D97-AF65-F5344CB8AC3E}">
        <p14:creationId xmlns:p14="http://schemas.microsoft.com/office/powerpoint/2010/main" val="383981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3474" y="2959569"/>
            <a:ext cx="7839415"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22" name="Picture 2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itle 2">
            <a:extLst>
              <a:ext uri="{FF2B5EF4-FFF2-40B4-BE49-F238E27FC236}">
                <a16:creationId xmlns:a16="http://schemas.microsoft.com/office/drawing/2014/main" id="{70089DFC-530F-4217-BEB5-FE37AC604218}"/>
              </a:ext>
            </a:extLst>
          </p:cNvPr>
          <p:cNvSpPr>
            <a:spLocks noGrp="1"/>
          </p:cNvSpPr>
          <p:nvPr>
            <p:ph type="title"/>
          </p:nvPr>
        </p:nvSpPr>
        <p:spPr>
          <a:xfrm>
            <a:off x="6279854" y="1200383"/>
            <a:ext cx="2800643" cy="1593615"/>
          </a:xfrm>
        </p:spPr>
        <p:txBody>
          <a:bodyPr vert="horz" lIns="91440" tIns="45720" rIns="91440" bIns="45720" rtlCol="0" anchor="ctr">
            <a:normAutofit/>
          </a:bodyPr>
          <a:lstStyle/>
          <a:p>
            <a:pPr defTabSz="457200"/>
            <a:r>
              <a:rPr lang="en-US" sz="4400"/>
              <a:t>Exit Activity</a:t>
            </a:r>
          </a:p>
        </p:txBody>
      </p:sp>
      <p:sp>
        <p:nvSpPr>
          <p:cNvPr id="27" name="Rectangle 2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535" y="1334911"/>
            <a:ext cx="4952240" cy="5518460"/>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32A783-AE1B-4C52-B4D3-38E3CBCA41FC}"/>
              </a:ext>
            </a:extLst>
          </p:cNvPr>
          <p:cNvPicPr>
            <a:picLocks/>
          </p:cNvPicPr>
          <p:nvPr/>
        </p:nvPicPr>
        <p:blipFill rotWithShape="1">
          <a:blip r:embed="rId5">
            <a:extLst>
              <a:ext uri="{28A0092B-C50C-407E-A947-70E740481C1C}">
                <a14:useLocalDpi xmlns:a14="http://schemas.microsoft.com/office/drawing/2010/main" val="0"/>
              </a:ext>
            </a:extLst>
          </a:blip>
          <a:srcRect r="11858"/>
          <a:stretch/>
        </p:blipFill>
        <p:spPr>
          <a:xfrm>
            <a:off x="1177235" y="1723587"/>
            <a:ext cx="4398981" cy="4716287"/>
          </a:xfrm>
          <a:prstGeom prst="rect">
            <a:avLst/>
          </a:prstGeom>
          <a:solidFill>
            <a:scrgbClr r="0" g="0" b="0">
              <a:alpha val="0"/>
            </a:scrgbClr>
          </a:solidFill>
        </p:spPr>
      </p:pic>
      <p:cxnSp>
        <p:nvCxnSpPr>
          <p:cNvPr id="29" name="Straight Connector 2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6740" y="2934114"/>
            <a:ext cx="2813757"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942BE326-8F33-4311-A29B-61D8DC9D9BF5}"/>
              </a:ext>
            </a:extLst>
          </p:cNvPr>
          <p:cNvSpPr>
            <a:spLocks noGrp="1"/>
          </p:cNvSpPr>
          <p:nvPr>
            <p:ph type="body" sz="half" idx="2"/>
          </p:nvPr>
        </p:nvSpPr>
        <p:spPr>
          <a:xfrm>
            <a:off x="6279853" y="3125139"/>
            <a:ext cx="2800642" cy="4056477"/>
          </a:xfrm>
        </p:spPr>
        <p:txBody>
          <a:bodyPr vert="horz" lIns="91440" tIns="45720" rIns="91440" bIns="45720" rtlCol="0" anchor="t">
            <a:normAutofit/>
          </a:bodyPr>
          <a:lstStyle/>
          <a:p>
            <a:pPr algn="l" defTabSz="457200">
              <a:spcAft>
                <a:spcPts val="600"/>
              </a:spcAft>
              <a:buFont typeface="Arial"/>
              <a:buChar char="•"/>
            </a:pPr>
            <a:r>
              <a:rPr lang="en-US"/>
              <a:t>Look at this contour map of New Brunswick. What do you notice about the geography of New Brunswick from this map?  Type your answer below:</a:t>
            </a:r>
          </a:p>
          <a:p>
            <a:pPr algn="l" defTabSz="457200">
              <a:spcAft>
                <a:spcPts val="600"/>
              </a:spcAft>
              <a:buFont typeface="Arial"/>
              <a:buChar char="•"/>
            </a:pPr>
            <a:endParaRPr lang="en-US"/>
          </a:p>
        </p:txBody>
      </p:sp>
    </p:spTree>
    <p:extLst>
      <p:ext uri="{BB962C8B-B14F-4D97-AF65-F5344CB8AC3E}">
        <p14:creationId xmlns:p14="http://schemas.microsoft.com/office/powerpoint/2010/main" val="3530045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22" name="Picture 21">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5" name="Picture 24">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7" name="Straight Connector 26">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0157460" cy="8382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115" y="606332"/>
            <a:ext cx="3186012" cy="7190694"/>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676" y="745069"/>
            <a:ext cx="2960005" cy="6891866"/>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421FFD2C-2E58-459D-9995-244825D022B4}"/>
              </a:ext>
            </a:extLst>
          </p:cNvPr>
          <p:cNvSpPr>
            <a:spLocks noGrp="1"/>
          </p:cNvSpPr>
          <p:nvPr>
            <p:ph type="title"/>
          </p:nvPr>
        </p:nvSpPr>
        <p:spPr>
          <a:xfrm>
            <a:off x="689043" y="1065852"/>
            <a:ext cx="2561617" cy="4200396"/>
          </a:xfrm>
        </p:spPr>
        <p:txBody>
          <a:bodyPr vert="horz" lIns="91440" tIns="45720" rIns="91440" bIns="45720" rtlCol="0" anchor="b">
            <a:normAutofit/>
          </a:bodyPr>
          <a:lstStyle/>
          <a:p>
            <a:pPr defTabSz="457200"/>
            <a:r>
              <a:rPr lang="en-US" sz="4500" b="1" dirty="0">
                <a:solidFill>
                  <a:srgbClr val="262626"/>
                </a:solidFill>
              </a:rPr>
              <a:t>Answer Key for Atlantic Canada Map</a:t>
            </a:r>
          </a:p>
        </p:txBody>
      </p:sp>
      <p:sp useBgFill="1">
        <p:nvSpPr>
          <p:cNvPr id="35" name="Rectangle 34">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6242" y="0"/>
            <a:ext cx="6163758" cy="8382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ap&#10;&#10;Description automatically generated">
            <a:extLst>
              <a:ext uri="{FF2B5EF4-FFF2-40B4-BE49-F238E27FC236}">
                <a16:creationId xmlns:a16="http://schemas.microsoft.com/office/drawing/2014/main" id="{0898EBB6-A27B-4565-9150-98DBB4FFEF6D}"/>
              </a:ext>
            </a:extLst>
          </p:cNvPr>
          <p:cNvPicPr>
            <a:picLocks noChangeAspect="1"/>
          </p:cNvPicPr>
          <p:nvPr/>
        </p:nvPicPr>
        <p:blipFill>
          <a:blip r:embed="rId5"/>
          <a:stretch>
            <a:fillRect/>
          </a:stretch>
        </p:blipFill>
        <p:spPr>
          <a:xfrm>
            <a:off x="4569481" y="745069"/>
            <a:ext cx="5002588" cy="6829471"/>
          </a:xfrm>
          <a:prstGeom prst="rect">
            <a:avLst/>
          </a:prstGeom>
        </p:spPr>
      </p:pic>
    </p:spTree>
    <p:extLst>
      <p:ext uri="{BB962C8B-B14F-4D97-AF65-F5344CB8AC3E}">
        <p14:creationId xmlns:p14="http://schemas.microsoft.com/office/powerpoint/2010/main" val="47014364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5E3A-0D8B-4191-8C00-3B07C444E0A8}"/>
              </a:ext>
            </a:extLst>
          </p:cNvPr>
          <p:cNvSpPr>
            <a:spLocks noGrp="1"/>
          </p:cNvSpPr>
          <p:nvPr>
            <p:ph type="title"/>
          </p:nvPr>
        </p:nvSpPr>
        <p:spPr/>
        <p:txBody>
          <a:bodyPr/>
          <a:lstStyle/>
          <a:p>
            <a:r>
              <a:rPr lang="en-US" dirty="0"/>
              <a:t>Map Sources</a:t>
            </a:r>
          </a:p>
        </p:txBody>
      </p:sp>
      <p:sp>
        <p:nvSpPr>
          <p:cNvPr id="3" name="Content Placeholder 2">
            <a:extLst>
              <a:ext uri="{FF2B5EF4-FFF2-40B4-BE49-F238E27FC236}">
                <a16:creationId xmlns:a16="http://schemas.microsoft.com/office/drawing/2014/main" id="{ACEE8FB4-75AD-4646-ADE8-ED82970C33A9}"/>
              </a:ext>
            </a:extLst>
          </p:cNvPr>
          <p:cNvSpPr>
            <a:spLocks noGrp="1"/>
          </p:cNvSpPr>
          <p:nvPr>
            <p:ph idx="1"/>
          </p:nvPr>
        </p:nvSpPr>
        <p:spPr/>
        <p:txBody>
          <a:bodyPr/>
          <a:lstStyle/>
          <a:p>
            <a:r>
              <a:rPr lang="en-US" dirty="0"/>
              <a:t>Natural Resources Canada (</a:t>
            </a:r>
            <a:r>
              <a:rPr lang="en-US" dirty="0">
                <a:hlinkClick r:id="rId2"/>
              </a:rPr>
              <a:t>https://www.nrcan.gc.ca/maps-tools-publications/maps/atlas-canada/explore-our-maps/reference-maps/16846</a:t>
            </a:r>
            <a:r>
              <a:rPr lang="en-US" dirty="0"/>
              <a:t>)</a:t>
            </a:r>
          </a:p>
          <a:p>
            <a:r>
              <a:rPr lang="en-US" dirty="0"/>
              <a:t>Google Maps</a:t>
            </a:r>
          </a:p>
        </p:txBody>
      </p:sp>
    </p:spTree>
    <p:extLst>
      <p:ext uri="{BB962C8B-B14F-4D97-AF65-F5344CB8AC3E}">
        <p14:creationId xmlns:p14="http://schemas.microsoft.com/office/powerpoint/2010/main" val="425592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48C8-4766-4AE7-BB4F-8548F0CBAD3F}"/>
              </a:ext>
            </a:extLst>
          </p:cNvPr>
          <p:cNvSpPr>
            <a:spLocks noGrp="1"/>
          </p:cNvSpPr>
          <p:nvPr>
            <p:ph type="title"/>
          </p:nvPr>
        </p:nvSpPr>
        <p:spPr/>
        <p:txBody>
          <a:bodyPr>
            <a:normAutofit fontScale="90000"/>
          </a:bodyPr>
          <a:lstStyle/>
          <a:p>
            <a:r>
              <a:rPr lang="en-US" sz="3600" dirty="0"/>
              <a:t>This slideshow is meant to cover two weeks of work (April 20</a:t>
            </a:r>
            <a:r>
              <a:rPr lang="en-US" sz="3600" baseline="30000" dirty="0"/>
              <a:t>th</a:t>
            </a:r>
            <a:r>
              <a:rPr lang="en-US" sz="3600" dirty="0"/>
              <a:t> – May 4</a:t>
            </a:r>
            <a:r>
              <a:rPr lang="en-US" sz="3600" baseline="30000" dirty="0"/>
              <a:t>th</a:t>
            </a:r>
            <a:r>
              <a:rPr lang="en-US" sz="3600" dirty="0"/>
              <a:t>)</a:t>
            </a:r>
            <a:br>
              <a:rPr lang="en-US" sz="3600" dirty="0"/>
            </a:br>
            <a:r>
              <a:rPr lang="en-US" sz="3600"/>
              <a:t>Your tasks:</a:t>
            </a:r>
            <a:endParaRPr lang="en-US" sz="3600" dirty="0"/>
          </a:p>
        </p:txBody>
      </p:sp>
      <p:sp>
        <p:nvSpPr>
          <p:cNvPr id="3" name="Content Placeholder 2">
            <a:extLst>
              <a:ext uri="{FF2B5EF4-FFF2-40B4-BE49-F238E27FC236}">
                <a16:creationId xmlns:a16="http://schemas.microsoft.com/office/drawing/2014/main" id="{0EF93DC4-AA76-40D5-B94D-967237FF13BE}"/>
              </a:ext>
            </a:extLst>
          </p:cNvPr>
          <p:cNvSpPr>
            <a:spLocks noGrp="1"/>
          </p:cNvSpPr>
          <p:nvPr>
            <p:ph idx="1"/>
          </p:nvPr>
        </p:nvSpPr>
        <p:spPr/>
        <p:txBody>
          <a:bodyPr>
            <a:normAutofit/>
          </a:bodyPr>
          <a:lstStyle/>
          <a:p>
            <a:r>
              <a:rPr lang="en-US" dirty="0"/>
              <a:t>1. Atlantic Canada map activity – identifying key elements and </a:t>
            </a:r>
            <a:r>
              <a:rPr lang="en-US" dirty="0" err="1"/>
              <a:t>colouring</a:t>
            </a:r>
            <a:endParaRPr lang="en-US" dirty="0"/>
          </a:p>
          <a:p>
            <a:r>
              <a:rPr lang="en-US" dirty="0"/>
              <a:t>2. Graphic organizer on different types of maps</a:t>
            </a:r>
          </a:p>
          <a:p>
            <a:endParaRPr lang="en-US" dirty="0"/>
          </a:p>
          <a:p>
            <a:r>
              <a:rPr lang="en-US" dirty="0"/>
              <a:t>If you finish early and would like to move on to the next section, email me at </a:t>
            </a:r>
            <a:r>
              <a:rPr lang="en-US" dirty="0">
                <a:hlinkClick r:id="rId2"/>
              </a:rPr>
              <a:t>krista.cabel@nbed.nb.ca</a:t>
            </a:r>
            <a:r>
              <a:rPr lang="en-US" dirty="0"/>
              <a:t> and I will send it to you.</a:t>
            </a:r>
          </a:p>
        </p:txBody>
      </p:sp>
    </p:spTree>
    <p:extLst>
      <p:ext uri="{BB962C8B-B14F-4D97-AF65-F5344CB8AC3E}">
        <p14:creationId xmlns:p14="http://schemas.microsoft.com/office/powerpoint/2010/main" val="10707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552" y="574322"/>
            <a:ext cx="3079168" cy="723335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56" y="776732"/>
            <a:ext cx="2804160" cy="682853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E3FBF71D-86F6-4848-9842-417C07646D9F}"/>
              </a:ext>
            </a:extLst>
          </p:cNvPr>
          <p:cNvSpPr>
            <a:spLocks noGrp="1"/>
          </p:cNvSpPr>
          <p:nvPr>
            <p:ph type="title"/>
          </p:nvPr>
        </p:nvSpPr>
        <p:spPr>
          <a:xfrm>
            <a:off x="793423" y="1166924"/>
            <a:ext cx="2275345" cy="6045114"/>
          </a:xfrm>
        </p:spPr>
        <p:txBody>
          <a:bodyPr vert="horz" lIns="91440" tIns="45720" rIns="91440" bIns="45720" rtlCol="0">
            <a:normAutofit/>
          </a:bodyPr>
          <a:lstStyle/>
          <a:p>
            <a:pPr defTabSz="914400"/>
            <a:r>
              <a:rPr lang="en-US" sz="3400" b="1" kern="1200" dirty="0">
                <a:solidFill>
                  <a:srgbClr val="FFFFFF"/>
                </a:solidFill>
                <a:latin typeface="+mj-lt"/>
                <a:ea typeface="+mj-ea"/>
                <a:cs typeface="+mj-cs"/>
              </a:rPr>
              <a:t>Activity: Reviewing Atlantic Canada Geography</a:t>
            </a:r>
            <a:br>
              <a:rPr lang="en-US" sz="3400" b="1"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16"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580" y="0"/>
            <a:ext cx="6281420" cy="838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A54E6A6-B149-4B62-990B-963B162D6EE1}"/>
              </a:ext>
            </a:extLst>
          </p:cNvPr>
          <p:cNvSpPr>
            <a:spLocks noGrp="1"/>
          </p:cNvSpPr>
          <p:nvPr>
            <p:ph idx="1"/>
          </p:nvPr>
        </p:nvSpPr>
        <p:spPr>
          <a:xfrm>
            <a:off x="4284111" y="574322"/>
            <a:ext cx="4961359" cy="6607294"/>
          </a:xfrm>
        </p:spPr>
        <p:txBody>
          <a:bodyPr vert="horz" lIns="91440" tIns="45720" rIns="91440" bIns="45720" rtlCol="0" anchor="ctr">
            <a:normAutofit/>
          </a:bodyPr>
          <a:lstStyle/>
          <a:p>
            <a:pPr indent="-228600" defTabSz="914400">
              <a:lnSpc>
                <a:spcPct val="90000"/>
              </a:lnSpc>
              <a:spcAft>
                <a:spcPts val="600"/>
              </a:spcAft>
            </a:pPr>
            <a:r>
              <a:rPr lang="en-US" sz="2500" b="1" dirty="0"/>
              <a:t>If you have access to a printer, complete the mapping activity on my Teacher Page entitled “Mapping Atlantic Canada”  I will also included it on the next two slides.  </a:t>
            </a:r>
          </a:p>
          <a:p>
            <a:pPr indent="-228600" defTabSz="914400">
              <a:lnSpc>
                <a:spcPct val="90000"/>
              </a:lnSpc>
              <a:spcAft>
                <a:spcPts val="600"/>
              </a:spcAft>
            </a:pPr>
            <a:r>
              <a:rPr lang="en-US" sz="2500" b="1" dirty="0"/>
              <a:t>If you need help with this activity, check out the Natural Resources Department of the Government of Canada:</a:t>
            </a:r>
          </a:p>
          <a:p>
            <a:pPr indent="-228600" defTabSz="914400">
              <a:lnSpc>
                <a:spcPct val="90000"/>
              </a:lnSpc>
              <a:spcAft>
                <a:spcPts val="600"/>
              </a:spcAft>
            </a:pPr>
            <a:r>
              <a:rPr lang="en-US" sz="2400" dirty="0">
                <a:hlinkClick r:id="rId3"/>
              </a:rPr>
              <a:t>http://ftp.geogratis.gc.ca/pub/nrcan_rncan/raster/atlas_6_ed/reference/bilingual/maritime.pdf</a:t>
            </a:r>
            <a:endParaRPr lang="en-US" sz="2500" b="1" dirty="0"/>
          </a:p>
        </p:txBody>
      </p:sp>
    </p:spTree>
    <p:extLst>
      <p:ext uri="{BB962C8B-B14F-4D97-AF65-F5344CB8AC3E}">
        <p14:creationId xmlns:p14="http://schemas.microsoft.com/office/powerpoint/2010/main" val="59206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8382000"/>
          </a:xfrm>
          <a:prstGeom prst="rect">
            <a:avLst/>
          </a:prstGeom>
          <a:solidFill>
            <a:srgbClr val="303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3113" y="35367"/>
            <a:ext cx="10157353" cy="8379817"/>
          </a:xfrm>
          <a:prstGeom prst="rect">
            <a:avLst/>
          </a:prstGeom>
        </p:spPr>
      </p:pic>
      <p:pic>
        <p:nvPicPr>
          <p:cNvPr id="2" name="Picture 1">
            <a:extLst>
              <a:ext uri="{FF2B5EF4-FFF2-40B4-BE49-F238E27FC236}">
                <a16:creationId xmlns:a16="http://schemas.microsoft.com/office/drawing/2014/main" id="{7858FD09-CC6C-44B8-8D2E-4C73FE6F97BB}"/>
              </a:ext>
            </a:extLst>
          </p:cNvPr>
          <p:cNvPicPr>
            <a:picLocks noChangeAspect="1"/>
          </p:cNvPicPr>
          <p:nvPr/>
        </p:nvPicPr>
        <p:blipFill>
          <a:blip r:embed="rId4"/>
          <a:stretch>
            <a:fillRect/>
          </a:stretch>
        </p:blipFill>
        <p:spPr>
          <a:xfrm>
            <a:off x="2009033" y="189781"/>
            <a:ext cx="6109861" cy="8049501"/>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24279"/>
            <a:ext cx="10195568" cy="804672"/>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234424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CEB89-07B1-4670-9144-7E62A552B4EB}"/>
              </a:ext>
            </a:extLst>
          </p:cNvPr>
          <p:cNvPicPr>
            <a:picLocks noChangeAspect="1"/>
          </p:cNvPicPr>
          <p:nvPr/>
        </p:nvPicPr>
        <p:blipFill>
          <a:blip r:embed="rId2"/>
          <a:stretch>
            <a:fillRect/>
          </a:stretch>
        </p:blipFill>
        <p:spPr>
          <a:xfrm>
            <a:off x="1949570" y="30823"/>
            <a:ext cx="6156394" cy="8181524"/>
          </a:xfrm>
          <a:prstGeom prst="rect">
            <a:avLst/>
          </a:prstGeom>
        </p:spPr>
      </p:pic>
    </p:spTree>
    <p:extLst>
      <p:ext uri="{BB962C8B-B14F-4D97-AF65-F5344CB8AC3E}">
        <p14:creationId xmlns:p14="http://schemas.microsoft.com/office/powerpoint/2010/main" val="198725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6">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8">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59" y="592328"/>
            <a:ext cx="9352281" cy="1808442"/>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008EF42E-4BF2-4D59-B62C-44C5B21CF998}"/>
              </a:ext>
            </a:extLst>
          </p:cNvPr>
          <p:cNvSpPr>
            <a:spLocks noGrp="1"/>
          </p:cNvSpPr>
          <p:nvPr>
            <p:ph type="title"/>
          </p:nvPr>
        </p:nvSpPr>
        <p:spPr>
          <a:xfrm>
            <a:off x="670350" y="973346"/>
            <a:ext cx="8819299" cy="1075588"/>
          </a:xfrm>
        </p:spPr>
        <p:txBody>
          <a:bodyPr>
            <a:normAutofit/>
          </a:bodyPr>
          <a:lstStyle/>
          <a:p>
            <a:r>
              <a:rPr lang="en-US">
                <a:solidFill>
                  <a:srgbClr val="FFFFFF"/>
                </a:solidFill>
              </a:rPr>
              <a:t>Quick Write</a:t>
            </a:r>
          </a:p>
        </p:txBody>
      </p:sp>
      <p:sp>
        <p:nvSpPr>
          <p:cNvPr id="42" name="Rectangle 20">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89" y="792460"/>
            <a:ext cx="9075420" cy="140817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3" name="Rectangle 22">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94000"/>
            <a:ext cx="10160000" cy="558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D770C0EB-482B-486F-A8FF-8D97DA8F4B74}"/>
              </a:ext>
            </a:extLst>
          </p:cNvPr>
          <p:cNvSpPr>
            <a:spLocks noGrp="1"/>
          </p:cNvSpPr>
          <p:nvPr>
            <p:ph idx="1"/>
          </p:nvPr>
        </p:nvSpPr>
        <p:spPr>
          <a:xfrm>
            <a:off x="1079500" y="3192757"/>
            <a:ext cx="8000997" cy="3988859"/>
          </a:xfrm>
        </p:spPr>
        <p:txBody>
          <a:bodyPr>
            <a:normAutofit/>
          </a:bodyPr>
          <a:lstStyle/>
          <a:p>
            <a:r>
              <a:rPr lang="en-US" dirty="0"/>
              <a:t>Choose one place from the Atlantic Canada map that you’ve visited.  Write or draw about your experience visiting that area. You may complete your quick write on this slide or in your writers notebook.</a:t>
            </a:r>
          </a:p>
          <a:p>
            <a:endParaRPr lang="en-US" dirty="0"/>
          </a:p>
        </p:txBody>
      </p:sp>
    </p:spTree>
    <p:extLst>
      <p:ext uri="{BB962C8B-B14F-4D97-AF65-F5344CB8AC3E}">
        <p14:creationId xmlns:p14="http://schemas.microsoft.com/office/powerpoint/2010/main" val="16795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F66F7A-AF44-4E11-B2EC-A924D6A9E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8D66BB3-0CD6-48A8-B1A0-6A5BF8A5D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13" y="0"/>
            <a:ext cx="10191633" cy="8379817"/>
            <a:chOff x="-15736" y="0"/>
            <a:chExt cx="12229962" cy="6856214"/>
          </a:xfrm>
        </p:grpSpPr>
        <p:pic>
          <p:nvPicPr>
            <p:cNvPr id="14" name="Picture 13">
              <a:extLst>
                <a:ext uri="{FF2B5EF4-FFF2-40B4-BE49-F238E27FC236}">
                  <a16:creationId xmlns:a16="http://schemas.microsoft.com/office/drawing/2014/main" id="{B0BC0A58-3341-4865-A030-0C3228E00B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FD7D759-E0E0-4C78-859C-31CAD13F5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F6499A5-C17B-42AD-BE78-6AD703B642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CC0985CD-ACF2-4CC0-830D-38308DF520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itle 2">
            <a:extLst>
              <a:ext uri="{FF2B5EF4-FFF2-40B4-BE49-F238E27FC236}">
                <a16:creationId xmlns:a16="http://schemas.microsoft.com/office/drawing/2014/main" id="{0752D915-8728-4E7C-B30F-34A9D6AB32B4}"/>
              </a:ext>
            </a:extLst>
          </p:cNvPr>
          <p:cNvSpPr>
            <a:spLocks noGrp="1"/>
          </p:cNvSpPr>
          <p:nvPr>
            <p:ph type="title"/>
          </p:nvPr>
        </p:nvSpPr>
        <p:spPr>
          <a:xfrm>
            <a:off x="1079500" y="5646820"/>
            <a:ext cx="8000997" cy="1502758"/>
          </a:xfrm>
        </p:spPr>
        <p:txBody>
          <a:bodyPr>
            <a:normAutofit/>
          </a:bodyPr>
          <a:lstStyle/>
          <a:p>
            <a:pPr>
              <a:lnSpc>
                <a:spcPct val="90000"/>
              </a:lnSpc>
            </a:pPr>
            <a:br>
              <a:rPr lang="en-US" sz="3400" dirty="0">
                <a:solidFill>
                  <a:srgbClr val="262626"/>
                </a:solidFill>
                <a:latin typeface="Arial - 36"/>
              </a:rPr>
            </a:br>
            <a:endParaRPr lang="en-US" sz="3400" dirty="0">
              <a:solidFill>
                <a:srgbClr val="262626"/>
              </a:solidFill>
            </a:endParaRPr>
          </a:p>
        </p:txBody>
      </p:sp>
      <p:graphicFrame>
        <p:nvGraphicFramePr>
          <p:cNvPr id="6" name="Content Placeholder 3">
            <a:extLst>
              <a:ext uri="{FF2B5EF4-FFF2-40B4-BE49-F238E27FC236}">
                <a16:creationId xmlns:a16="http://schemas.microsoft.com/office/drawing/2014/main" id="{C8BFD8EB-A0FA-426D-B78F-C566CFD8844A}"/>
              </a:ext>
            </a:extLst>
          </p:cNvPr>
          <p:cNvGraphicFramePr>
            <a:graphicFrameLocks noGrp="1"/>
          </p:cNvGraphicFramePr>
          <p:nvPr>
            <p:ph idx="1"/>
            <p:extLst>
              <p:ext uri="{D42A27DB-BD31-4B8C-83A1-F6EECF244321}">
                <p14:modId xmlns:p14="http://schemas.microsoft.com/office/powerpoint/2010/main" val="1101840068"/>
              </p:ext>
            </p:extLst>
          </p:nvPr>
        </p:nvGraphicFramePr>
        <p:xfrm>
          <a:off x="1141262" y="1652621"/>
          <a:ext cx="7882881" cy="357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9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3" name="Group 12">
            <a:extLst>
              <a:ext uri="{FF2B5EF4-FFF2-40B4-BE49-F238E27FC236}">
                <a16:creationId xmlns:a16="http://schemas.microsoft.com/office/drawing/2014/main" id="{3FEEE78B-6EC9-4EE6-B42A-C56FE0583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11" y="0"/>
            <a:ext cx="10192632" cy="8379817"/>
            <a:chOff x="-16934" y="0"/>
            <a:chExt cx="12231160" cy="6856214"/>
          </a:xfrm>
        </p:grpSpPr>
        <p:pic>
          <p:nvPicPr>
            <p:cNvPr id="14" name="Picture 13">
              <a:extLst>
                <a:ext uri="{FF2B5EF4-FFF2-40B4-BE49-F238E27FC236}">
                  <a16:creationId xmlns:a16="http://schemas.microsoft.com/office/drawing/2014/main" id="{2989D3D0-25DB-4F46-A08D-5FA66FBFD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82F2E3AD-002C-47F6-A7F8-7D07CE2BA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F26D44A-571B-4B37-B312-F1EB96D0778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7" name="Picture 16">
              <a:extLst>
                <a:ext uri="{FF2B5EF4-FFF2-40B4-BE49-F238E27FC236}">
                  <a16:creationId xmlns:a16="http://schemas.microsoft.com/office/drawing/2014/main" id="{8912A71A-A72B-4A6F-92A9-2B170CE4224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18">
            <a:extLst>
              <a:ext uri="{FF2B5EF4-FFF2-40B4-BE49-F238E27FC236}">
                <a16:creationId xmlns:a16="http://schemas.microsoft.com/office/drawing/2014/main" id="{A82A5FDC-0CB0-426A-A974-5B7A646F2E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43665" y="4304826"/>
            <a:ext cx="5679724"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5" name="Rectangle 20">
            <a:extLst>
              <a:ext uri="{FF2B5EF4-FFF2-40B4-BE49-F238E27FC236}">
                <a16:creationId xmlns:a16="http://schemas.microsoft.com/office/drawing/2014/main" id="{C10CC07B-CA4C-49F7-A1FF-F96DA96FF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838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2">
            <a:extLst>
              <a:ext uri="{FF2B5EF4-FFF2-40B4-BE49-F238E27FC236}">
                <a16:creationId xmlns:a16="http://schemas.microsoft.com/office/drawing/2014/main" id="{60BFC893-4B6A-49DA-9D35-814AA290F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82"/>
            <a:ext cx="10191634" cy="8379818"/>
            <a:chOff x="-15736" y="0"/>
            <a:chExt cx="12229962" cy="6856214"/>
          </a:xfrm>
        </p:grpSpPr>
        <p:pic>
          <p:nvPicPr>
            <p:cNvPr id="24" name="Picture 23">
              <a:extLst>
                <a:ext uri="{FF2B5EF4-FFF2-40B4-BE49-F238E27FC236}">
                  <a16:creationId xmlns:a16="http://schemas.microsoft.com/office/drawing/2014/main" id="{37CB0CB7-8936-4E39-95D5-BD8089D293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8CE6B77F-724B-480C-935D-C0719D508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7CF864C1-2CA0-4240-AFD7-FEC8A1822C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8993CC9D-D4D1-48BB-84CE-02F0878983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059F3BB8-52DD-42E0-963D-E3DE291A2E72}"/>
              </a:ext>
            </a:extLst>
          </p:cNvPr>
          <p:cNvSpPr txBox="1"/>
          <p:nvPr/>
        </p:nvSpPr>
        <p:spPr>
          <a:xfrm>
            <a:off x="918849" y="5383708"/>
            <a:ext cx="8324731" cy="12891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kern="1200" cap="none" dirty="0">
                <a:ln w="3175" cmpd="sng">
                  <a:noFill/>
                </a:ln>
                <a:solidFill>
                  <a:schemeClr val="tx1">
                    <a:lumMod val="85000"/>
                    <a:lumOff val="15000"/>
                  </a:schemeClr>
                </a:solidFill>
                <a:effectLst/>
                <a:latin typeface="+mj-lt"/>
                <a:ea typeface="+mj-ea"/>
                <a:cs typeface="+mj-cs"/>
              </a:rPr>
              <a:t>Ways we use maps every day...</a:t>
            </a:r>
          </a:p>
          <a:p>
            <a:pPr algn="ctr">
              <a:lnSpc>
                <a:spcPct val="90000"/>
              </a:lnSpc>
              <a:spcBef>
                <a:spcPct val="0"/>
              </a:spcBef>
              <a:spcAft>
                <a:spcPts val="600"/>
              </a:spcAft>
            </a:pPr>
            <a:r>
              <a:rPr lang="en-US" sz="3800" kern="1200" cap="none" dirty="0">
                <a:ln w="3175" cmpd="sng">
                  <a:noFill/>
                </a:ln>
                <a:solidFill>
                  <a:schemeClr val="tx1">
                    <a:lumMod val="85000"/>
                    <a:lumOff val="15000"/>
                  </a:schemeClr>
                </a:solidFill>
                <a:effectLst/>
                <a:latin typeface="+mj-lt"/>
                <a:ea typeface="+mj-ea"/>
                <a:cs typeface="+mj-cs"/>
              </a:rPr>
              <a:t>video games</a:t>
            </a:r>
          </a:p>
        </p:txBody>
      </p:sp>
      <p:sp>
        <p:nvSpPr>
          <p:cNvPr id="37" name="Rectangle 28">
            <a:extLst>
              <a:ext uri="{FF2B5EF4-FFF2-40B4-BE49-F238E27FC236}">
                <a16:creationId xmlns:a16="http://schemas.microsoft.com/office/drawing/2014/main" id="{7D0E6809-DFB9-49E1-96CD-62D9E900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2571" y="1334911"/>
            <a:ext cx="7468974" cy="382353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31D5A2-9087-46CF-AD40-35D412D6E4E8}"/>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480419" y="2590033"/>
            <a:ext cx="2304018" cy="1313290"/>
          </a:xfrm>
          <a:prstGeom prst="rect">
            <a:avLst/>
          </a:prstGeom>
          <a:solidFill>
            <a:scrgbClr r="0" g="0" b="0">
              <a:alpha val="0"/>
            </a:scrgbClr>
          </a:solidFill>
        </p:spPr>
      </p:pic>
      <p:pic>
        <p:nvPicPr>
          <p:cNvPr id="8" name="Picture 7">
            <a:extLst>
              <a:ext uri="{FF2B5EF4-FFF2-40B4-BE49-F238E27FC236}">
                <a16:creationId xmlns:a16="http://schemas.microsoft.com/office/drawing/2014/main" id="{6833516D-817B-4DEB-A836-AC15EDB66D07}"/>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3896388" y="2585844"/>
            <a:ext cx="2339236" cy="1321668"/>
          </a:xfrm>
          <a:prstGeom prst="rect">
            <a:avLst/>
          </a:prstGeom>
          <a:solidFill>
            <a:scrgbClr r="0" g="0" b="0">
              <a:alpha val="0"/>
            </a:scrgbClr>
          </a:solidFill>
        </p:spPr>
      </p:pic>
      <p:pic>
        <p:nvPicPr>
          <p:cNvPr id="6" name="Picture 5">
            <a:extLst>
              <a:ext uri="{FF2B5EF4-FFF2-40B4-BE49-F238E27FC236}">
                <a16:creationId xmlns:a16="http://schemas.microsoft.com/office/drawing/2014/main" id="{54773D9E-697D-4B8B-B2C3-1691F09D1055}"/>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356566" y="2589192"/>
            <a:ext cx="2317132" cy="1314972"/>
          </a:xfrm>
          <a:prstGeom prst="rect">
            <a:avLst/>
          </a:prstGeom>
          <a:solidFill>
            <a:scrgbClr r="0" g="0" b="0">
              <a:alpha val="0"/>
            </a:scrgbClr>
          </a:solidFill>
        </p:spPr>
      </p:pic>
      <p:cxnSp>
        <p:nvCxnSpPr>
          <p:cNvPr id="38" name="Straight Connector 30">
            <a:extLst>
              <a:ext uri="{FF2B5EF4-FFF2-40B4-BE49-F238E27FC236}">
                <a16:creationId xmlns:a16="http://schemas.microsoft.com/office/drawing/2014/main" id="{5714A049-40FE-4FF6-9176-06ADCD274E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03400" y="6745246"/>
            <a:ext cx="6553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39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3" ma:contentTypeDescription="Create a new document." ma:contentTypeScope="" ma:versionID="4dbe079842d7f67c89ec4d857bcde0f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c1d077bd3a21a43c8296d8ae49aa31e1"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71C2BB-6AF1-4DDC-9F10-84E1519AC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462591-CF1D-4033-B07C-0DA9671F432D}">
  <ds:schemaRefs>
    <ds:schemaRef ds:uri="http://schemas.microsoft.com/sharepoint/v3/contenttype/forms"/>
  </ds:schemaRefs>
</ds:datastoreItem>
</file>

<file path=customXml/itemProps3.xml><?xml version="1.0" encoding="utf-8"?>
<ds:datastoreItem xmlns:ds="http://schemas.openxmlformats.org/officeDocument/2006/customXml" ds:itemID="{5ABC89BC-431C-4113-A375-CF81103B33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TotalTime>
  <Words>944</Words>
  <Application>Microsoft Office PowerPoint</Application>
  <PresentationFormat>Custom</PresentationFormat>
  <Paragraphs>71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 - 36</vt:lpstr>
      <vt:lpstr>Garamond</vt:lpstr>
      <vt:lpstr>Arial - 28</vt:lpstr>
      <vt:lpstr>Arial</vt:lpstr>
      <vt:lpstr>Organic</vt:lpstr>
      <vt:lpstr>PowerPoint Presentation</vt:lpstr>
      <vt:lpstr>Purpose of this Unit</vt:lpstr>
      <vt:lpstr>This slideshow is meant to cover two weeks of work (April 20th – May 4th) Your tasks:</vt:lpstr>
      <vt:lpstr>Activity: Reviewing Atlantic Canada Geography </vt:lpstr>
      <vt:lpstr>PowerPoint Presentation</vt:lpstr>
      <vt:lpstr>PowerPoint Presentation</vt:lpstr>
      <vt:lpstr>Quick Write</vt:lpstr>
      <vt:lpstr> </vt:lpstr>
      <vt:lpstr>PowerPoint Presentation</vt:lpstr>
      <vt:lpstr>PowerPoint Presentation</vt:lpstr>
      <vt:lpstr>PowerPoint Presentation</vt:lpstr>
      <vt:lpstr>PowerPoint Presentation</vt:lpstr>
      <vt:lpstr>Even from the last few slides, you can tell that there are many different types of maps that exist.  We will be learning about the following: </vt:lpstr>
      <vt:lpstr>PowerPoint Presentation</vt:lpstr>
      <vt:lpstr>What are street maps?</vt:lpstr>
      <vt:lpstr>PowerPoint Presentation</vt:lpstr>
      <vt:lpstr>What are topographic maps?</vt:lpstr>
      <vt:lpstr>PowerPoint Presentation</vt:lpstr>
      <vt:lpstr>What are political maps?</vt:lpstr>
      <vt:lpstr>Your Task</vt:lpstr>
      <vt:lpstr>PowerPoint Presentation</vt:lpstr>
      <vt:lpstr>Exit Activity</vt:lpstr>
      <vt:lpstr>Answer Key for Atlantic Canada Map</vt:lpstr>
      <vt:lpstr>Map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Cabel, Krista (ASD-N)</dc:creator>
  <cp:lastModifiedBy>Cabel, Krista (ASD-N)</cp:lastModifiedBy>
  <cp:revision>1</cp:revision>
  <dcterms:created xsi:type="dcterms:W3CDTF">2020-04-16T14:28:39Z</dcterms:created>
  <dcterms:modified xsi:type="dcterms:W3CDTF">2020-04-16T14:41:24Z</dcterms:modified>
</cp:coreProperties>
</file>