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4"/>
  </p:sldMasterIdLst>
  <p:sldIdLst>
    <p:sldId id="256" r:id="rId5"/>
    <p:sldId id="257" r:id="rId6"/>
    <p:sldId id="258" r:id="rId7"/>
    <p:sldId id="270" r:id="rId8"/>
    <p:sldId id="271" r:id="rId9"/>
    <p:sldId id="261" r:id="rId10"/>
    <p:sldId id="262" r:id="rId11"/>
    <p:sldId id="259" r:id="rId12"/>
    <p:sldId id="260" r:id="rId13"/>
    <p:sldId id="263" r:id="rId14"/>
    <p:sldId id="269" r:id="rId15"/>
    <p:sldId id="268" r:id="rId16"/>
    <p:sldId id="264" r:id="rId17"/>
    <p:sldId id="265" r:id="rId18"/>
    <p:sldId id="266" r:id="rId19"/>
    <p:sldId id="26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52ECB5-880A-443F-A0FB-04FE9C709052}" v="59" dt="2020-05-29T15:29:07.7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bel, Krista (ASD-N)" userId="76055683-db40-4235-b797-40a2516bb4fa" providerId="ADAL" clId="{B552ECB5-880A-443F-A0FB-04FE9C709052}"/>
    <pc:docChg chg="undo custSel mod addSld modSld sldOrd">
      <pc:chgData name="Cabel, Krista (ASD-N)" userId="76055683-db40-4235-b797-40a2516bb4fa" providerId="ADAL" clId="{B552ECB5-880A-443F-A0FB-04FE9C709052}" dt="2020-05-29T15:29:07.780" v="2939" actId="207"/>
      <pc:docMkLst>
        <pc:docMk/>
      </pc:docMkLst>
      <pc:sldChg chg="addSp modSp mod">
        <pc:chgData name="Cabel, Krista (ASD-N)" userId="76055683-db40-4235-b797-40a2516bb4fa" providerId="ADAL" clId="{B552ECB5-880A-443F-A0FB-04FE9C709052}" dt="2020-05-29T14:01:15.362" v="201" actId="1076"/>
        <pc:sldMkLst>
          <pc:docMk/>
          <pc:sldMk cId="4173432405" sldId="257"/>
        </pc:sldMkLst>
        <pc:spChg chg="mod">
          <ac:chgData name="Cabel, Krista (ASD-N)" userId="76055683-db40-4235-b797-40a2516bb4fa" providerId="ADAL" clId="{B552ECB5-880A-443F-A0FB-04FE9C709052}" dt="2020-05-29T14:01:15.362" v="201" actId="1076"/>
          <ac:spMkLst>
            <pc:docMk/>
            <pc:sldMk cId="4173432405" sldId="257"/>
            <ac:spMk id="3" creationId="{4106B9A1-4BCD-4BBD-B57D-6FBFEDF8BFE4}"/>
          </ac:spMkLst>
        </pc:spChg>
        <pc:spChg chg="mod">
          <ac:chgData name="Cabel, Krista (ASD-N)" userId="76055683-db40-4235-b797-40a2516bb4fa" providerId="ADAL" clId="{B552ECB5-880A-443F-A0FB-04FE9C709052}" dt="2020-05-29T13:58:44.387" v="14" actId="1076"/>
          <ac:spMkLst>
            <pc:docMk/>
            <pc:sldMk cId="4173432405" sldId="257"/>
            <ac:spMk id="7" creationId="{0DCF0FCC-BB34-4480-A7AF-7D9E5E6E1D08}"/>
          </ac:spMkLst>
        </pc:spChg>
        <pc:picChg chg="mod">
          <ac:chgData name="Cabel, Krista (ASD-N)" userId="76055683-db40-4235-b797-40a2516bb4fa" providerId="ADAL" clId="{B552ECB5-880A-443F-A0FB-04FE9C709052}" dt="2020-05-29T13:58:02.301" v="10" actId="1076"/>
          <ac:picMkLst>
            <pc:docMk/>
            <pc:sldMk cId="4173432405" sldId="257"/>
            <ac:picMk id="4" creationId="{9DDB16CB-3DA0-40AD-9E19-D91BA44BCB40}"/>
          </ac:picMkLst>
        </pc:picChg>
        <pc:picChg chg="mod ord">
          <ac:chgData name="Cabel, Krista (ASD-N)" userId="76055683-db40-4235-b797-40a2516bb4fa" providerId="ADAL" clId="{B552ECB5-880A-443F-A0FB-04FE9C709052}" dt="2020-05-29T13:56:49.631" v="3" actId="166"/>
          <ac:picMkLst>
            <pc:docMk/>
            <pc:sldMk cId="4173432405" sldId="257"/>
            <ac:picMk id="9" creationId="{70CA67FD-F51F-4F73-9EC8-3F83428349F8}"/>
          </ac:picMkLst>
        </pc:picChg>
        <pc:picChg chg="add mod">
          <ac:chgData name="Cabel, Krista (ASD-N)" userId="76055683-db40-4235-b797-40a2516bb4fa" providerId="ADAL" clId="{B552ECB5-880A-443F-A0FB-04FE9C709052}" dt="2020-05-29T13:58:09.643" v="12" actId="1076"/>
          <ac:picMkLst>
            <pc:docMk/>
            <pc:sldMk cId="4173432405" sldId="257"/>
            <ac:picMk id="11" creationId="{098BD70D-44D2-4187-85AB-A24E8FC2AE07}"/>
          </ac:picMkLst>
        </pc:picChg>
      </pc:sldChg>
      <pc:sldChg chg="addSp modSp new mod">
        <pc:chgData name="Cabel, Krista (ASD-N)" userId="76055683-db40-4235-b797-40a2516bb4fa" providerId="ADAL" clId="{B552ECB5-880A-443F-A0FB-04FE9C709052}" dt="2020-05-29T15:29:07.780" v="2939" actId="207"/>
        <pc:sldMkLst>
          <pc:docMk/>
          <pc:sldMk cId="2750970919" sldId="258"/>
        </pc:sldMkLst>
        <pc:spChg chg="mod">
          <ac:chgData name="Cabel, Krista (ASD-N)" userId="76055683-db40-4235-b797-40a2516bb4fa" providerId="ADAL" clId="{B552ECB5-880A-443F-A0FB-04FE9C709052}" dt="2020-05-29T14:06:54.858" v="246" actId="20577"/>
          <ac:spMkLst>
            <pc:docMk/>
            <pc:sldMk cId="2750970919" sldId="258"/>
            <ac:spMk id="2" creationId="{73838997-AFB5-4EF7-9436-3A0DE6D37807}"/>
          </ac:spMkLst>
        </pc:spChg>
        <pc:spChg chg="add mod">
          <ac:chgData name="Cabel, Krista (ASD-N)" userId="76055683-db40-4235-b797-40a2516bb4fa" providerId="ADAL" clId="{B552ECB5-880A-443F-A0FB-04FE9C709052}" dt="2020-05-29T15:29:07.780" v="2939" actId="207"/>
          <ac:spMkLst>
            <pc:docMk/>
            <pc:sldMk cId="2750970919" sldId="258"/>
            <ac:spMk id="4" creationId="{7D2CC737-379E-48F6-B784-E045F4A28B7C}"/>
          </ac:spMkLst>
        </pc:spChg>
      </pc:sldChg>
      <pc:sldChg chg="addSp delSp modSp new mod setBg">
        <pc:chgData name="Cabel, Krista (ASD-N)" userId="76055683-db40-4235-b797-40a2516bb4fa" providerId="ADAL" clId="{B552ECB5-880A-443F-A0FB-04FE9C709052}" dt="2020-05-29T14:12:17.563" v="553" actId="20577"/>
        <pc:sldMkLst>
          <pc:docMk/>
          <pc:sldMk cId="3441282457" sldId="259"/>
        </pc:sldMkLst>
        <pc:spChg chg="add mod">
          <ac:chgData name="Cabel, Krista (ASD-N)" userId="76055683-db40-4235-b797-40a2516bb4fa" providerId="ADAL" clId="{B552ECB5-880A-443F-A0FB-04FE9C709052}" dt="2020-05-29T14:11:50.325" v="476" actId="26606"/>
          <ac:spMkLst>
            <pc:docMk/>
            <pc:sldMk cId="3441282457" sldId="259"/>
            <ac:spMk id="3" creationId="{02529541-62FD-4A02-87AB-75EE9FB18BC8}"/>
          </ac:spMkLst>
        </pc:spChg>
        <pc:spChg chg="add del mod">
          <ac:chgData name="Cabel, Krista (ASD-N)" userId="76055683-db40-4235-b797-40a2516bb4fa" providerId="ADAL" clId="{B552ECB5-880A-443F-A0FB-04FE9C709052}" dt="2020-05-29T14:09:52.756" v="253"/>
          <ac:spMkLst>
            <pc:docMk/>
            <pc:sldMk cId="3441282457" sldId="259"/>
            <ac:spMk id="4" creationId="{57D49E2D-C48D-41CB-BBB8-AD85BFB1548D}"/>
          </ac:spMkLst>
        </pc:spChg>
        <pc:spChg chg="add mod">
          <ac:chgData name="Cabel, Krista (ASD-N)" userId="76055683-db40-4235-b797-40a2516bb4fa" providerId="ADAL" clId="{B552ECB5-880A-443F-A0FB-04FE9C709052}" dt="2020-05-29T14:12:17.563" v="553" actId="20577"/>
          <ac:spMkLst>
            <pc:docMk/>
            <pc:sldMk cId="3441282457" sldId="259"/>
            <ac:spMk id="5" creationId="{BC1C59AF-CA21-4A4D-8CDC-56D423E992C7}"/>
          </ac:spMkLst>
        </pc:spChg>
        <pc:spChg chg="add">
          <ac:chgData name="Cabel, Krista (ASD-N)" userId="76055683-db40-4235-b797-40a2516bb4fa" providerId="ADAL" clId="{B552ECB5-880A-443F-A0FB-04FE9C709052}" dt="2020-05-29T14:11:50.325" v="476" actId="26606"/>
          <ac:spMkLst>
            <pc:docMk/>
            <pc:sldMk cId="3441282457" sldId="259"/>
            <ac:spMk id="11" creationId="{13B7BB51-92B8-4089-8DAB-1202A4D1C6A3}"/>
          </ac:spMkLst>
        </pc:spChg>
        <pc:spChg chg="add">
          <ac:chgData name="Cabel, Krista (ASD-N)" userId="76055683-db40-4235-b797-40a2516bb4fa" providerId="ADAL" clId="{B552ECB5-880A-443F-A0FB-04FE9C709052}" dt="2020-05-29T14:11:50.325" v="476" actId="26606"/>
          <ac:spMkLst>
            <pc:docMk/>
            <pc:sldMk cId="3441282457" sldId="259"/>
            <ac:spMk id="13" creationId="{0E3596DD-156A-473E-9BB3-C6A29F7574E9}"/>
          </ac:spMkLst>
        </pc:spChg>
        <pc:spChg chg="add">
          <ac:chgData name="Cabel, Krista (ASD-N)" userId="76055683-db40-4235-b797-40a2516bb4fa" providerId="ADAL" clId="{B552ECB5-880A-443F-A0FB-04FE9C709052}" dt="2020-05-29T14:11:50.325" v="476" actId="26606"/>
          <ac:spMkLst>
            <pc:docMk/>
            <pc:sldMk cId="3441282457" sldId="259"/>
            <ac:spMk id="15" creationId="{A0DE92DF-4769-4DE9-93FD-EE31271850CA}"/>
          </ac:spMkLst>
        </pc:spChg>
        <pc:picChg chg="add del mod">
          <ac:chgData name="Cabel, Krista (ASD-N)" userId="76055683-db40-4235-b797-40a2516bb4fa" providerId="ADAL" clId="{B552ECB5-880A-443F-A0FB-04FE9C709052}" dt="2020-05-29T14:09:44.201" v="252" actId="478"/>
          <ac:picMkLst>
            <pc:docMk/>
            <pc:sldMk cId="3441282457" sldId="259"/>
            <ac:picMk id="2" creationId="{1A47D70D-3F56-43BF-A4B0-0D68908E3B83}"/>
          </ac:picMkLst>
        </pc:picChg>
        <pc:picChg chg="add mod ord modCrop">
          <ac:chgData name="Cabel, Krista (ASD-N)" userId="76055683-db40-4235-b797-40a2516bb4fa" providerId="ADAL" clId="{B552ECB5-880A-443F-A0FB-04FE9C709052}" dt="2020-05-29T14:11:57.882" v="478" actId="1076"/>
          <ac:picMkLst>
            <pc:docMk/>
            <pc:sldMk cId="3441282457" sldId="259"/>
            <ac:picMk id="6" creationId="{0F9BF477-71D4-4D13-958F-5C93F1A98001}"/>
          </ac:picMkLst>
        </pc:picChg>
      </pc:sldChg>
      <pc:sldChg chg="modSp new mod">
        <pc:chgData name="Cabel, Krista (ASD-N)" userId="76055683-db40-4235-b797-40a2516bb4fa" providerId="ADAL" clId="{B552ECB5-880A-443F-A0FB-04FE9C709052}" dt="2020-05-29T14:21:28.345" v="1181" actId="20577"/>
        <pc:sldMkLst>
          <pc:docMk/>
          <pc:sldMk cId="1604402693" sldId="260"/>
        </pc:sldMkLst>
        <pc:spChg chg="mod">
          <ac:chgData name="Cabel, Krista (ASD-N)" userId="76055683-db40-4235-b797-40a2516bb4fa" providerId="ADAL" clId="{B552ECB5-880A-443F-A0FB-04FE9C709052}" dt="2020-05-29T14:20:48.281" v="1177" actId="14100"/>
          <ac:spMkLst>
            <pc:docMk/>
            <pc:sldMk cId="1604402693" sldId="260"/>
            <ac:spMk id="2" creationId="{ACE47D9E-60EC-4CA4-A1A8-9E1842F2C7D1}"/>
          </ac:spMkLst>
        </pc:spChg>
        <pc:spChg chg="mod">
          <ac:chgData name="Cabel, Krista (ASD-N)" userId="76055683-db40-4235-b797-40a2516bb4fa" providerId="ADAL" clId="{B552ECB5-880A-443F-A0FB-04FE9C709052}" dt="2020-05-29T14:15:56.222" v="578" actId="1076"/>
          <ac:spMkLst>
            <pc:docMk/>
            <pc:sldMk cId="1604402693" sldId="260"/>
            <ac:spMk id="3" creationId="{B41E132C-7CBB-498D-B4A7-0D401F6B8994}"/>
          </ac:spMkLst>
        </pc:spChg>
        <pc:spChg chg="mod">
          <ac:chgData name="Cabel, Krista (ASD-N)" userId="76055683-db40-4235-b797-40a2516bb4fa" providerId="ADAL" clId="{B552ECB5-880A-443F-A0FB-04FE9C709052}" dt="2020-05-29T14:21:28.345" v="1181" actId="20577"/>
          <ac:spMkLst>
            <pc:docMk/>
            <pc:sldMk cId="1604402693" sldId="260"/>
            <ac:spMk id="4" creationId="{EF4DDBCC-9671-4CF7-9B2B-73071CA4FD14}"/>
          </ac:spMkLst>
        </pc:spChg>
      </pc:sldChg>
      <pc:sldChg chg="addSp delSp modSp new mod">
        <pc:chgData name="Cabel, Krista (ASD-N)" userId="76055683-db40-4235-b797-40a2516bb4fa" providerId="ADAL" clId="{B552ECB5-880A-443F-A0FB-04FE9C709052}" dt="2020-05-29T14:23:33.296" v="1229" actId="1076"/>
        <pc:sldMkLst>
          <pc:docMk/>
          <pc:sldMk cId="910510543" sldId="261"/>
        </pc:sldMkLst>
        <pc:spChg chg="mod">
          <ac:chgData name="Cabel, Krista (ASD-N)" userId="76055683-db40-4235-b797-40a2516bb4fa" providerId="ADAL" clId="{B552ECB5-880A-443F-A0FB-04FE9C709052}" dt="2020-05-29T14:22:22.057" v="1214" actId="20577"/>
          <ac:spMkLst>
            <pc:docMk/>
            <pc:sldMk cId="910510543" sldId="261"/>
            <ac:spMk id="2" creationId="{3BEC233B-C0DC-4B96-82D3-BE144C6DA50A}"/>
          </ac:spMkLst>
        </pc:spChg>
        <pc:spChg chg="del">
          <ac:chgData name="Cabel, Krista (ASD-N)" userId="76055683-db40-4235-b797-40a2516bb4fa" providerId="ADAL" clId="{B552ECB5-880A-443F-A0FB-04FE9C709052}" dt="2020-05-29T14:22:12.057" v="1183"/>
          <ac:spMkLst>
            <pc:docMk/>
            <pc:sldMk cId="910510543" sldId="261"/>
            <ac:spMk id="3" creationId="{6A83E16C-3C5E-4976-8F8C-996753E58D8E}"/>
          </ac:spMkLst>
        </pc:spChg>
        <pc:picChg chg="add mod modCrop">
          <ac:chgData name="Cabel, Krista (ASD-N)" userId="76055683-db40-4235-b797-40a2516bb4fa" providerId="ADAL" clId="{B552ECB5-880A-443F-A0FB-04FE9C709052}" dt="2020-05-29T14:22:37.114" v="1217" actId="14100"/>
          <ac:picMkLst>
            <pc:docMk/>
            <pc:sldMk cId="910510543" sldId="261"/>
            <ac:picMk id="4" creationId="{6FF496A2-E5C3-47F0-9437-2C009758A6EB}"/>
          </ac:picMkLst>
        </pc:picChg>
        <pc:picChg chg="add mod modCrop">
          <ac:chgData name="Cabel, Krista (ASD-N)" userId="76055683-db40-4235-b797-40a2516bb4fa" providerId="ADAL" clId="{B552ECB5-880A-443F-A0FB-04FE9C709052}" dt="2020-05-29T14:23:33.296" v="1229" actId="1076"/>
          <ac:picMkLst>
            <pc:docMk/>
            <pc:sldMk cId="910510543" sldId="261"/>
            <ac:picMk id="5" creationId="{DEC460D4-B889-4F5D-93A1-CCB91181DE61}"/>
          </ac:picMkLst>
        </pc:picChg>
      </pc:sldChg>
      <pc:sldChg chg="addSp delSp modSp add mod">
        <pc:chgData name="Cabel, Krista (ASD-N)" userId="76055683-db40-4235-b797-40a2516bb4fa" providerId="ADAL" clId="{B552ECB5-880A-443F-A0FB-04FE9C709052}" dt="2020-05-29T14:24:41.431" v="1244" actId="732"/>
        <pc:sldMkLst>
          <pc:docMk/>
          <pc:sldMk cId="254624794" sldId="262"/>
        </pc:sldMkLst>
        <pc:spChg chg="add del mod">
          <ac:chgData name="Cabel, Krista (ASD-N)" userId="76055683-db40-4235-b797-40a2516bb4fa" providerId="ADAL" clId="{B552ECB5-880A-443F-A0FB-04FE9C709052}" dt="2020-05-29T14:24:23.760" v="1238"/>
          <ac:spMkLst>
            <pc:docMk/>
            <pc:sldMk cId="254624794" sldId="262"/>
            <ac:spMk id="6" creationId="{9B4BA9A6-A5C2-4EFA-ADE7-BAF96998B80D}"/>
          </ac:spMkLst>
        </pc:spChg>
        <pc:picChg chg="del">
          <ac:chgData name="Cabel, Krista (ASD-N)" userId="76055683-db40-4235-b797-40a2516bb4fa" providerId="ADAL" clId="{B552ECB5-880A-443F-A0FB-04FE9C709052}" dt="2020-05-29T14:23:59.823" v="1231" actId="478"/>
          <ac:picMkLst>
            <pc:docMk/>
            <pc:sldMk cId="254624794" sldId="262"/>
            <ac:picMk id="4" creationId="{6FF496A2-E5C3-47F0-9437-2C009758A6EB}"/>
          </ac:picMkLst>
        </pc:picChg>
        <pc:picChg chg="add del">
          <ac:chgData name="Cabel, Krista (ASD-N)" userId="76055683-db40-4235-b797-40a2516bb4fa" providerId="ADAL" clId="{B552ECB5-880A-443F-A0FB-04FE9C709052}" dt="2020-05-29T14:24:27.160" v="1240" actId="478"/>
          <ac:picMkLst>
            <pc:docMk/>
            <pc:sldMk cId="254624794" sldId="262"/>
            <ac:picMk id="5" creationId="{DEC460D4-B889-4F5D-93A1-CCB91181DE61}"/>
          </ac:picMkLst>
        </pc:picChg>
        <pc:picChg chg="add mod modCrop">
          <ac:chgData name="Cabel, Krista (ASD-N)" userId="76055683-db40-4235-b797-40a2516bb4fa" providerId="ADAL" clId="{B552ECB5-880A-443F-A0FB-04FE9C709052}" dt="2020-05-29T14:24:41.431" v="1244" actId="732"/>
          <ac:picMkLst>
            <pc:docMk/>
            <pc:sldMk cId="254624794" sldId="262"/>
            <ac:picMk id="9" creationId="{6BD4F30E-C91B-40E9-A2C8-8CC30B6F69D0}"/>
          </ac:picMkLst>
        </pc:picChg>
      </pc:sldChg>
      <pc:sldChg chg="modSp new mod">
        <pc:chgData name="Cabel, Krista (ASD-N)" userId="76055683-db40-4235-b797-40a2516bb4fa" providerId="ADAL" clId="{B552ECB5-880A-443F-A0FB-04FE9C709052}" dt="2020-05-29T15:26:24.067" v="2785" actId="6549"/>
        <pc:sldMkLst>
          <pc:docMk/>
          <pc:sldMk cId="2162819144" sldId="263"/>
        </pc:sldMkLst>
        <pc:spChg chg="mod">
          <ac:chgData name="Cabel, Krista (ASD-N)" userId="76055683-db40-4235-b797-40a2516bb4fa" providerId="ADAL" clId="{B552ECB5-880A-443F-A0FB-04FE9C709052}" dt="2020-05-29T14:27:09.469" v="1268" actId="20577"/>
          <ac:spMkLst>
            <pc:docMk/>
            <pc:sldMk cId="2162819144" sldId="263"/>
            <ac:spMk id="2" creationId="{E4FD4BC5-A78C-464A-B64E-2B4D58B3C935}"/>
          </ac:spMkLst>
        </pc:spChg>
        <pc:spChg chg="mod">
          <ac:chgData name="Cabel, Krista (ASD-N)" userId="76055683-db40-4235-b797-40a2516bb4fa" providerId="ADAL" clId="{B552ECB5-880A-443F-A0FB-04FE9C709052}" dt="2020-05-29T15:26:24.067" v="2785" actId="6549"/>
          <ac:spMkLst>
            <pc:docMk/>
            <pc:sldMk cId="2162819144" sldId="263"/>
            <ac:spMk id="3" creationId="{F211A245-E432-44C9-AC5D-6B798096E898}"/>
          </ac:spMkLst>
        </pc:spChg>
      </pc:sldChg>
      <pc:sldChg chg="addSp delSp modSp new mod">
        <pc:chgData name="Cabel, Krista (ASD-N)" userId="76055683-db40-4235-b797-40a2516bb4fa" providerId="ADAL" clId="{B552ECB5-880A-443F-A0FB-04FE9C709052}" dt="2020-05-29T14:34:46.444" v="1713" actId="207"/>
        <pc:sldMkLst>
          <pc:docMk/>
          <pc:sldMk cId="3874641170" sldId="264"/>
        </pc:sldMkLst>
        <pc:spChg chg="add del mod">
          <ac:chgData name="Cabel, Krista (ASD-N)" userId="76055683-db40-4235-b797-40a2516bb4fa" providerId="ADAL" clId="{B552ECB5-880A-443F-A0FB-04FE9C709052}" dt="2020-05-29T14:33:29.763" v="1709" actId="113"/>
          <ac:spMkLst>
            <pc:docMk/>
            <pc:sldMk cId="3874641170" sldId="264"/>
            <ac:spMk id="2" creationId="{56AD01ED-8E6C-4D9D-B3A5-EB952DB5F63F}"/>
          </ac:spMkLst>
        </pc:spChg>
        <pc:spChg chg="add del mod">
          <ac:chgData name="Cabel, Krista (ASD-N)" userId="76055683-db40-4235-b797-40a2516bb4fa" providerId="ADAL" clId="{B552ECB5-880A-443F-A0FB-04FE9C709052}" dt="2020-05-29T14:33:48.521" v="1710"/>
          <ac:spMkLst>
            <pc:docMk/>
            <pc:sldMk cId="3874641170" sldId="264"/>
            <ac:spMk id="3" creationId="{43A7F424-AC11-4ABA-9B92-88BA62FBDC46}"/>
          </ac:spMkLst>
        </pc:spChg>
        <pc:spChg chg="add del">
          <ac:chgData name="Cabel, Krista (ASD-N)" userId="76055683-db40-4235-b797-40a2516bb4fa" providerId="ADAL" clId="{B552ECB5-880A-443F-A0FB-04FE9C709052}" dt="2020-05-29T14:32:06.856" v="1607"/>
          <ac:spMkLst>
            <pc:docMk/>
            <pc:sldMk cId="3874641170" sldId="264"/>
            <ac:spMk id="4" creationId="{FC6E0DCB-8C71-4E31-9F9A-F48894FD8318}"/>
          </ac:spMkLst>
        </pc:spChg>
        <pc:spChg chg="add del">
          <ac:chgData name="Cabel, Krista (ASD-N)" userId="76055683-db40-4235-b797-40a2516bb4fa" providerId="ADAL" clId="{B552ECB5-880A-443F-A0FB-04FE9C709052}" dt="2020-05-29T14:32:23.105" v="1610"/>
          <ac:spMkLst>
            <pc:docMk/>
            <pc:sldMk cId="3874641170" sldId="264"/>
            <ac:spMk id="6" creationId="{5577C923-1C70-47F2-B229-D3C4E3DF2AF5}"/>
          </ac:spMkLst>
        </pc:spChg>
        <pc:spChg chg="add del">
          <ac:chgData name="Cabel, Krista (ASD-N)" userId="76055683-db40-4235-b797-40a2516bb4fa" providerId="ADAL" clId="{B552ECB5-880A-443F-A0FB-04FE9C709052}" dt="2020-05-29T14:32:23.105" v="1610"/>
          <ac:spMkLst>
            <pc:docMk/>
            <pc:sldMk cId="3874641170" sldId="264"/>
            <ac:spMk id="7" creationId="{3B1406C7-3233-4921-B677-6BA15AA0CC28}"/>
          </ac:spMkLst>
        </pc:spChg>
        <pc:spChg chg="add del">
          <ac:chgData name="Cabel, Krista (ASD-N)" userId="76055683-db40-4235-b797-40a2516bb4fa" providerId="ADAL" clId="{B552ECB5-880A-443F-A0FB-04FE9C709052}" dt="2020-05-29T14:32:23.105" v="1610"/>
          <ac:spMkLst>
            <pc:docMk/>
            <pc:sldMk cId="3874641170" sldId="264"/>
            <ac:spMk id="8" creationId="{4FA65649-2BFD-4CFF-92BA-2D2FDD5B40DE}"/>
          </ac:spMkLst>
        </pc:spChg>
        <pc:spChg chg="add del">
          <ac:chgData name="Cabel, Krista (ASD-N)" userId="76055683-db40-4235-b797-40a2516bb4fa" providerId="ADAL" clId="{B552ECB5-880A-443F-A0FB-04FE9C709052}" dt="2020-05-29T14:32:23.105" v="1610"/>
          <ac:spMkLst>
            <pc:docMk/>
            <pc:sldMk cId="3874641170" sldId="264"/>
            <ac:spMk id="9" creationId="{E20909BA-2859-4F23-841D-EB0443C97024}"/>
          </ac:spMkLst>
        </pc:spChg>
        <pc:spChg chg="add del">
          <ac:chgData name="Cabel, Krista (ASD-N)" userId="76055683-db40-4235-b797-40a2516bb4fa" providerId="ADAL" clId="{B552ECB5-880A-443F-A0FB-04FE9C709052}" dt="2020-05-29T14:32:23.105" v="1610"/>
          <ac:spMkLst>
            <pc:docMk/>
            <pc:sldMk cId="3874641170" sldId="264"/>
            <ac:spMk id="10" creationId="{38064A96-5C6F-4083-991E-CF4FDEF86EC5}"/>
          </ac:spMkLst>
        </pc:spChg>
        <pc:spChg chg="add del">
          <ac:chgData name="Cabel, Krista (ASD-N)" userId="76055683-db40-4235-b797-40a2516bb4fa" providerId="ADAL" clId="{B552ECB5-880A-443F-A0FB-04FE9C709052}" dt="2020-05-29T14:32:23.105" v="1610"/>
          <ac:spMkLst>
            <pc:docMk/>
            <pc:sldMk cId="3874641170" sldId="264"/>
            <ac:spMk id="11" creationId="{749D1B56-8934-4243-B746-13CF6CB1BC13}"/>
          </ac:spMkLst>
        </pc:spChg>
        <pc:spChg chg="add del">
          <ac:chgData name="Cabel, Krista (ASD-N)" userId="76055683-db40-4235-b797-40a2516bb4fa" providerId="ADAL" clId="{B552ECB5-880A-443F-A0FB-04FE9C709052}" dt="2020-05-29T14:32:23.105" v="1610"/>
          <ac:spMkLst>
            <pc:docMk/>
            <pc:sldMk cId="3874641170" sldId="264"/>
            <ac:spMk id="12" creationId="{106E1429-84E4-446F-81D7-9427D4AC71C7}"/>
          </ac:spMkLst>
        </pc:spChg>
        <pc:spChg chg="add del">
          <ac:chgData name="Cabel, Krista (ASD-N)" userId="76055683-db40-4235-b797-40a2516bb4fa" providerId="ADAL" clId="{B552ECB5-880A-443F-A0FB-04FE9C709052}" dt="2020-05-29T14:32:23.105" v="1610"/>
          <ac:spMkLst>
            <pc:docMk/>
            <pc:sldMk cId="3874641170" sldId="264"/>
            <ac:spMk id="13" creationId="{7905F2A5-AF95-4731-83A0-7BE8104838AB}"/>
          </ac:spMkLst>
        </pc:spChg>
        <pc:graphicFrameChg chg="add del mod">
          <ac:chgData name="Cabel, Krista (ASD-N)" userId="76055683-db40-4235-b797-40a2516bb4fa" providerId="ADAL" clId="{B552ECB5-880A-443F-A0FB-04FE9C709052}" dt="2020-05-29T14:32:23.105" v="1610"/>
          <ac:graphicFrameMkLst>
            <pc:docMk/>
            <pc:sldMk cId="3874641170" sldId="264"/>
            <ac:graphicFrameMk id="5" creationId="{A7969409-0B70-4442-9134-D26929910FA5}"/>
          </ac:graphicFrameMkLst>
        </pc:graphicFrameChg>
        <pc:picChg chg="add mod">
          <ac:chgData name="Cabel, Krista (ASD-N)" userId="76055683-db40-4235-b797-40a2516bb4fa" providerId="ADAL" clId="{B552ECB5-880A-443F-A0FB-04FE9C709052}" dt="2020-05-29T14:34:46.444" v="1713" actId="207"/>
          <ac:picMkLst>
            <pc:docMk/>
            <pc:sldMk cId="3874641170" sldId="264"/>
            <ac:picMk id="15" creationId="{2B1BAECE-AB9A-408C-BC1A-D20F6DC4D699}"/>
          </ac:picMkLst>
        </pc:picChg>
        <pc:picChg chg="add del">
          <ac:chgData name="Cabel, Krista (ASD-N)" userId="76055683-db40-4235-b797-40a2516bb4fa" providerId="ADAL" clId="{B552ECB5-880A-443F-A0FB-04FE9C709052}" dt="2020-05-29T14:32:23.105" v="1610"/>
          <ac:picMkLst>
            <pc:docMk/>
            <pc:sldMk cId="3874641170" sldId="264"/>
            <ac:picMk id="2049" creationId="{DFC38D5D-EEDC-4CCE-B292-80ADD9BF2CA5}"/>
          </ac:picMkLst>
        </pc:picChg>
      </pc:sldChg>
      <pc:sldChg chg="addSp delSp modSp add mod">
        <pc:chgData name="Cabel, Krista (ASD-N)" userId="76055683-db40-4235-b797-40a2516bb4fa" providerId="ADAL" clId="{B552ECB5-880A-443F-A0FB-04FE9C709052}" dt="2020-05-29T14:43:35.930" v="2072"/>
        <pc:sldMkLst>
          <pc:docMk/>
          <pc:sldMk cId="330904437" sldId="265"/>
        </pc:sldMkLst>
        <pc:spChg chg="mod">
          <ac:chgData name="Cabel, Krista (ASD-N)" userId="76055683-db40-4235-b797-40a2516bb4fa" providerId="ADAL" clId="{B552ECB5-880A-443F-A0FB-04FE9C709052}" dt="2020-05-29T14:35:22.294" v="1725" actId="20577"/>
          <ac:spMkLst>
            <pc:docMk/>
            <pc:sldMk cId="330904437" sldId="265"/>
            <ac:spMk id="2" creationId="{56AD01ED-8E6C-4D9D-B3A5-EB952DB5F63F}"/>
          </ac:spMkLst>
        </pc:spChg>
        <pc:spChg chg="mod">
          <ac:chgData name="Cabel, Krista (ASD-N)" userId="76055683-db40-4235-b797-40a2516bb4fa" providerId="ADAL" clId="{B552ECB5-880A-443F-A0FB-04FE9C709052}" dt="2020-05-29T14:43:35.930" v="2072"/>
          <ac:spMkLst>
            <pc:docMk/>
            <pc:sldMk cId="330904437" sldId="265"/>
            <ac:spMk id="3" creationId="{43A7F424-AC11-4ABA-9B92-88BA62FBDC46}"/>
          </ac:spMkLst>
        </pc:spChg>
        <pc:picChg chg="add mod">
          <ac:chgData name="Cabel, Krista (ASD-N)" userId="76055683-db40-4235-b797-40a2516bb4fa" providerId="ADAL" clId="{B552ECB5-880A-443F-A0FB-04FE9C709052}" dt="2020-05-29T14:36:30.822" v="1734" actId="207"/>
          <ac:picMkLst>
            <pc:docMk/>
            <pc:sldMk cId="330904437" sldId="265"/>
            <ac:picMk id="5" creationId="{26B7FE0C-A789-48A0-A8E0-0874F1B51929}"/>
          </ac:picMkLst>
        </pc:picChg>
        <pc:picChg chg="del">
          <ac:chgData name="Cabel, Krista (ASD-N)" userId="76055683-db40-4235-b797-40a2516bb4fa" providerId="ADAL" clId="{B552ECB5-880A-443F-A0FB-04FE9C709052}" dt="2020-05-29T14:35:52.178" v="1731" actId="478"/>
          <ac:picMkLst>
            <pc:docMk/>
            <pc:sldMk cId="330904437" sldId="265"/>
            <ac:picMk id="15" creationId="{2B1BAECE-AB9A-408C-BC1A-D20F6DC4D699}"/>
          </ac:picMkLst>
        </pc:picChg>
      </pc:sldChg>
      <pc:sldChg chg="addSp delSp modSp add mod">
        <pc:chgData name="Cabel, Krista (ASD-N)" userId="76055683-db40-4235-b797-40a2516bb4fa" providerId="ADAL" clId="{B552ECB5-880A-443F-A0FB-04FE9C709052}" dt="2020-05-29T14:43:51.286" v="2073"/>
        <pc:sldMkLst>
          <pc:docMk/>
          <pc:sldMk cId="1917123736" sldId="266"/>
        </pc:sldMkLst>
        <pc:spChg chg="mod">
          <ac:chgData name="Cabel, Krista (ASD-N)" userId="76055683-db40-4235-b797-40a2516bb4fa" providerId="ADAL" clId="{B552ECB5-880A-443F-A0FB-04FE9C709052}" dt="2020-05-29T14:43:51.286" v="2073"/>
          <ac:spMkLst>
            <pc:docMk/>
            <pc:sldMk cId="1917123736" sldId="266"/>
            <ac:spMk id="3" creationId="{43A7F424-AC11-4ABA-9B92-88BA62FBDC46}"/>
          </ac:spMkLst>
        </pc:spChg>
        <pc:picChg chg="add del mod">
          <ac:chgData name="Cabel, Krista (ASD-N)" userId="76055683-db40-4235-b797-40a2516bb4fa" providerId="ADAL" clId="{B552ECB5-880A-443F-A0FB-04FE9C709052}" dt="2020-05-29T14:37:46.263" v="1742" actId="207"/>
          <ac:picMkLst>
            <pc:docMk/>
            <pc:sldMk cId="1917123736" sldId="266"/>
            <ac:picMk id="5" creationId="{26B7FE0C-A789-48A0-A8E0-0874F1B51929}"/>
          </ac:picMkLst>
        </pc:picChg>
      </pc:sldChg>
      <pc:sldChg chg="addSp delSp modSp add mod">
        <pc:chgData name="Cabel, Krista (ASD-N)" userId="76055683-db40-4235-b797-40a2516bb4fa" providerId="ADAL" clId="{B552ECB5-880A-443F-A0FB-04FE9C709052}" dt="2020-05-29T14:46:41.633" v="2178" actId="1076"/>
        <pc:sldMkLst>
          <pc:docMk/>
          <pc:sldMk cId="3657823291" sldId="267"/>
        </pc:sldMkLst>
        <pc:spChg chg="mod">
          <ac:chgData name="Cabel, Krista (ASD-N)" userId="76055683-db40-4235-b797-40a2516bb4fa" providerId="ADAL" clId="{B552ECB5-880A-443F-A0FB-04FE9C709052}" dt="2020-05-29T14:46:38.604" v="2177" actId="14100"/>
          <ac:spMkLst>
            <pc:docMk/>
            <pc:sldMk cId="3657823291" sldId="267"/>
            <ac:spMk id="3" creationId="{43A7F424-AC11-4ABA-9B92-88BA62FBDC46}"/>
          </ac:spMkLst>
        </pc:spChg>
        <pc:graphicFrameChg chg="add del mod">
          <ac:chgData name="Cabel, Krista (ASD-N)" userId="76055683-db40-4235-b797-40a2516bb4fa" providerId="ADAL" clId="{B552ECB5-880A-443F-A0FB-04FE9C709052}" dt="2020-05-29T14:39:14.622" v="1815" actId="478"/>
          <ac:graphicFrameMkLst>
            <pc:docMk/>
            <pc:sldMk cId="3657823291" sldId="267"/>
            <ac:graphicFrameMk id="4" creationId="{6794767D-7839-46B4-B599-28AE9E8F181B}"/>
          </ac:graphicFrameMkLst>
        </pc:graphicFrameChg>
        <pc:graphicFrameChg chg="add mod modGraphic">
          <ac:chgData name="Cabel, Krista (ASD-N)" userId="76055683-db40-4235-b797-40a2516bb4fa" providerId="ADAL" clId="{B552ECB5-880A-443F-A0FB-04FE9C709052}" dt="2020-05-29T14:46:19.714" v="2175" actId="20577"/>
          <ac:graphicFrameMkLst>
            <pc:docMk/>
            <pc:sldMk cId="3657823291" sldId="267"/>
            <ac:graphicFrameMk id="6" creationId="{4F8BF98B-C069-4A00-B8C6-A2CCDBCA5A49}"/>
          </ac:graphicFrameMkLst>
        </pc:graphicFrameChg>
        <pc:picChg chg="del">
          <ac:chgData name="Cabel, Krista (ASD-N)" userId="76055683-db40-4235-b797-40a2516bb4fa" providerId="ADAL" clId="{B552ECB5-880A-443F-A0FB-04FE9C709052}" dt="2020-05-29T14:38:21.963" v="1810" actId="478"/>
          <ac:picMkLst>
            <pc:docMk/>
            <pc:sldMk cId="3657823291" sldId="267"/>
            <ac:picMk id="5" creationId="{26B7FE0C-A789-48A0-A8E0-0874F1B51929}"/>
          </ac:picMkLst>
        </pc:picChg>
        <pc:picChg chg="add mod">
          <ac:chgData name="Cabel, Krista (ASD-N)" userId="76055683-db40-4235-b797-40a2516bb4fa" providerId="ADAL" clId="{B552ECB5-880A-443F-A0FB-04FE9C709052}" dt="2020-05-29T14:46:41.633" v="2178" actId="1076"/>
          <ac:picMkLst>
            <pc:docMk/>
            <pc:sldMk cId="3657823291" sldId="267"/>
            <ac:picMk id="9" creationId="{40AB38C2-F1CF-468C-AF29-6EF043709B85}"/>
          </ac:picMkLst>
        </pc:picChg>
        <pc:picChg chg="add del mod">
          <ac:chgData name="Cabel, Krista (ASD-N)" userId="76055683-db40-4235-b797-40a2516bb4fa" providerId="ADAL" clId="{B552ECB5-880A-443F-A0FB-04FE9C709052}" dt="2020-05-29T14:39:14.622" v="1815" actId="478"/>
          <ac:picMkLst>
            <pc:docMk/>
            <pc:sldMk cId="3657823291" sldId="267"/>
            <ac:picMk id="3073" creationId="{F832A1A0-2252-4647-9294-F26EF55920B5}"/>
          </ac:picMkLst>
        </pc:picChg>
      </pc:sldChg>
      <pc:sldChg chg="addSp delSp modSp new mod">
        <pc:chgData name="Cabel, Krista (ASD-N)" userId="76055683-db40-4235-b797-40a2516bb4fa" providerId="ADAL" clId="{B552ECB5-880A-443F-A0FB-04FE9C709052}" dt="2020-05-29T15:05:20.055" v="2553" actId="20577"/>
        <pc:sldMkLst>
          <pc:docMk/>
          <pc:sldMk cId="4271861376" sldId="268"/>
        </pc:sldMkLst>
        <pc:spChg chg="del">
          <ac:chgData name="Cabel, Krista (ASD-N)" userId="76055683-db40-4235-b797-40a2516bb4fa" providerId="ADAL" clId="{B552ECB5-880A-443F-A0FB-04FE9C709052}" dt="2020-05-29T14:53:00.639" v="2287"/>
          <ac:spMkLst>
            <pc:docMk/>
            <pc:sldMk cId="4271861376" sldId="268"/>
            <ac:spMk id="2" creationId="{EB28B9EA-5352-40E7-88D1-9DD2AEDFC42B}"/>
          </ac:spMkLst>
        </pc:spChg>
        <pc:spChg chg="del">
          <ac:chgData name="Cabel, Krista (ASD-N)" userId="76055683-db40-4235-b797-40a2516bb4fa" providerId="ADAL" clId="{B552ECB5-880A-443F-A0FB-04FE9C709052}" dt="2020-05-29T14:53:00.639" v="2287"/>
          <ac:spMkLst>
            <pc:docMk/>
            <pc:sldMk cId="4271861376" sldId="268"/>
            <ac:spMk id="3" creationId="{2D56F827-4AC6-4625-A644-3168FE367A36}"/>
          </ac:spMkLst>
        </pc:spChg>
        <pc:spChg chg="add del mod">
          <ac:chgData name="Cabel, Krista (ASD-N)" userId="76055683-db40-4235-b797-40a2516bb4fa" providerId="ADAL" clId="{B552ECB5-880A-443F-A0FB-04FE9C709052}" dt="2020-05-29T14:54:47.298" v="2302" actId="478"/>
          <ac:spMkLst>
            <pc:docMk/>
            <pc:sldMk cId="4271861376" sldId="268"/>
            <ac:spMk id="5" creationId="{2E5C0121-DC3C-4BE9-AFCD-F94A595FCE85}"/>
          </ac:spMkLst>
        </pc:spChg>
        <pc:spChg chg="add mod">
          <ac:chgData name="Cabel, Krista (ASD-N)" userId="76055683-db40-4235-b797-40a2516bb4fa" providerId="ADAL" clId="{B552ECB5-880A-443F-A0FB-04FE9C709052}" dt="2020-05-29T15:05:20.055" v="2553" actId="20577"/>
          <ac:spMkLst>
            <pc:docMk/>
            <pc:sldMk cId="4271861376" sldId="268"/>
            <ac:spMk id="6" creationId="{F10E8D9F-FAFA-40A9-96B4-7D7B03A4B5B0}"/>
          </ac:spMkLst>
        </pc:spChg>
        <pc:spChg chg="add mod">
          <ac:chgData name="Cabel, Krista (ASD-N)" userId="76055683-db40-4235-b797-40a2516bb4fa" providerId="ADAL" clId="{B552ECB5-880A-443F-A0FB-04FE9C709052}" dt="2020-05-29T14:57:07.518" v="2326" actId="1076"/>
          <ac:spMkLst>
            <pc:docMk/>
            <pc:sldMk cId="4271861376" sldId="268"/>
            <ac:spMk id="7" creationId="{82A73046-1B0F-47FE-A133-1C3CD8B3CD27}"/>
          </ac:spMkLst>
        </pc:spChg>
        <pc:graphicFrameChg chg="add del">
          <ac:chgData name="Cabel, Krista (ASD-N)" userId="76055683-db40-4235-b797-40a2516bb4fa" providerId="ADAL" clId="{B552ECB5-880A-443F-A0FB-04FE9C709052}" dt="2020-05-29T14:56:08.866" v="2317"/>
          <ac:graphicFrameMkLst>
            <pc:docMk/>
            <pc:sldMk cId="4271861376" sldId="268"/>
            <ac:graphicFrameMk id="8" creationId="{05B775C3-9473-4DB0-96B3-61AAAD7338D6}"/>
          </ac:graphicFrameMkLst>
        </pc:graphicFrameChg>
        <pc:graphicFrameChg chg="add mod">
          <ac:chgData name="Cabel, Krista (ASD-N)" userId="76055683-db40-4235-b797-40a2516bb4fa" providerId="ADAL" clId="{B552ECB5-880A-443F-A0FB-04FE9C709052}" dt="2020-05-29T15:05:16.266" v="2552" actId="1076"/>
          <ac:graphicFrameMkLst>
            <pc:docMk/>
            <pc:sldMk cId="4271861376" sldId="268"/>
            <ac:graphicFrameMk id="10" creationId="{4ADEE4F6-7CD0-4101-BB87-DA4C01B8B214}"/>
          </ac:graphicFrameMkLst>
        </pc:graphicFrameChg>
        <pc:picChg chg="add del mod modCrop">
          <ac:chgData name="Cabel, Krista (ASD-N)" userId="76055683-db40-4235-b797-40a2516bb4fa" providerId="ADAL" clId="{B552ECB5-880A-443F-A0FB-04FE9C709052}" dt="2020-05-29T14:54:02.773" v="2297"/>
          <ac:picMkLst>
            <pc:docMk/>
            <pc:sldMk cId="4271861376" sldId="268"/>
            <ac:picMk id="4" creationId="{F1EA056E-E241-4548-B5F5-D4CAE35BAFA9}"/>
          </ac:picMkLst>
        </pc:picChg>
        <pc:picChg chg="add del mod">
          <ac:chgData name="Cabel, Krista (ASD-N)" userId="76055683-db40-4235-b797-40a2516bb4fa" providerId="ADAL" clId="{B552ECB5-880A-443F-A0FB-04FE9C709052}" dt="2020-05-29T14:56:28.933" v="2320" actId="478"/>
          <ac:picMkLst>
            <pc:docMk/>
            <pc:sldMk cId="4271861376" sldId="268"/>
            <ac:picMk id="9" creationId="{FC5019BD-813F-4049-AB36-EC78A79245A0}"/>
          </ac:picMkLst>
        </pc:picChg>
      </pc:sldChg>
      <pc:sldChg chg="addSp delSp modSp new mod">
        <pc:chgData name="Cabel, Krista (ASD-N)" userId="76055683-db40-4235-b797-40a2516bb4fa" providerId="ADAL" clId="{B552ECB5-880A-443F-A0FB-04FE9C709052}" dt="2020-05-29T15:04:46.339" v="2550" actId="20577"/>
        <pc:sldMkLst>
          <pc:docMk/>
          <pc:sldMk cId="2322402874" sldId="269"/>
        </pc:sldMkLst>
        <pc:spChg chg="del">
          <ac:chgData name="Cabel, Krista (ASD-N)" userId="76055683-db40-4235-b797-40a2516bb4fa" providerId="ADAL" clId="{B552ECB5-880A-443F-A0FB-04FE9C709052}" dt="2020-05-29T14:59:42.931" v="2328"/>
          <ac:spMkLst>
            <pc:docMk/>
            <pc:sldMk cId="2322402874" sldId="269"/>
            <ac:spMk id="2" creationId="{EBD2E17D-8AB2-4EB4-8203-41757C663782}"/>
          </ac:spMkLst>
        </pc:spChg>
        <pc:spChg chg="del">
          <ac:chgData name="Cabel, Krista (ASD-N)" userId="76055683-db40-4235-b797-40a2516bb4fa" providerId="ADAL" clId="{B552ECB5-880A-443F-A0FB-04FE9C709052}" dt="2020-05-29T14:59:42.931" v="2328"/>
          <ac:spMkLst>
            <pc:docMk/>
            <pc:sldMk cId="2322402874" sldId="269"/>
            <ac:spMk id="3" creationId="{7B57BBC2-E640-4EC6-980B-EEE67F88528A}"/>
          </ac:spMkLst>
        </pc:spChg>
        <pc:spChg chg="add mod">
          <ac:chgData name="Cabel, Krista (ASD-N)" userId="76055683-db40-4235-b797-40a2516bb4fa" providerId="ADAL" clId="{B552ECB5-880A-443F-A0FB-04FE9C709052}" dt="2020-05-29T15:01:16.878" v="2415" actId="20577"/>
          <ac:spMkLst>
            <pc:docMk/>
            <pc:sldMk cId="2322402874" sldId="269"/>
            <ac:spMk id="4" creationId="{6C5DBA9F-89C4-4A1B-9917-B80BF73D8CF3}"/>
          </ac:spMkLst>
        </pc:spChg>
        <pc:spChg chg="add mod">
          <ac:chgData name="Cabel, Krista (ASD-N)" userId="76055683-db40-4235-b797-40a2516bb4fa" providerId="ADAL" clId="{B552ECB5-880A-443F-A0FB-04FE9C709052}" dt="2020-05-29T15:02:58.606" v="2440" actId="14100"/>
          <ac:spMkLst>
            <pc:docMk/>
            <pc:sldMk cId="2322402874" sldId="269"/>
            <ac:spMk id="5" creationId="{5FD8DB5E-AEEB-4EC0-A695-8553CB426B94}"/>
          </ac:spMkLst>
        </pc:spChg>
        <pc:spChg chg="add mod">
          <ac:chgData name="Cabel, Krista (ASD-N)" userId="76055683-db40-4235-b797-40a2516bb4fa" providerId="ADAL" clId="{B552ECB5-880A-443F-A0FB-04FE9C709052}" dt="2020-05-29T15:04:46.339" v="2550" actId="20577"/>
          <ac:spMkLst>
            <pc:docMk/>
            <pc:sldMk cId="2322402874" sldId="269"/>
            <ac:spMk id="6" creationId="{A44AE018-1CF7-4830-8802-D721F972BD6C}"/>
          </ac:spMkLst>
        </pc:spChg>
        <pc:spChg chg="add mod">
          <ac:chgData name="Cabel, Krista (ASD-N)" userId="76055683-db40-4235-b797-40a2516bb4fa" providerId="ADAL" clId="{B552ECB5-880A-443F-A0FB-04FE9C709052}" dt="2020-05-29T15:02:37.864" v="2434" actId="1076"/>
          <ac:spMkLst>
            <pc:docMk/>
            <pc:sldMk cId="2322402874" sldId="269"/>
            <ac:spMk id="7" creationId="{47575E97-3A6B-4BAA-91C2-139C20216B55}"/>
          </ac:spMkLst>
        </pc:spChg>
      </pc:sldChg>
      <pc:sldChg chg="modSp add mod">
        <pc:chgData name="Cabel, Krista (ASD-N)" userId="76055683-db40-4235-b797-40a2516bb4fa" providerId="ADAL" clId="{B552ECB5-880A-443F-A0FB-04FE9C709052}" dt="2020-05-29T15:26:38.292" v="2789" actId="20577"/>
        <pc:sldMkLst>
          <pc:docMk/>
          <pc:sldMk cId="3117204633" sldId="270"/>
        </pc:sldMkLst>
        <pc:spChg chg="mod">
          <ac:chgData name="Cabel, Krista (ASD-N)" userId="76055683-db40-4235-b797-40a2516bb4fa" providerId="ADAL" clId="{B552ECB5-880A-443F-A0FB-04FE9C709052}" dt="2020-05-29T15:24:58.227" v="2651" actId="20577"/>
          <ac:spMkLst>
            <pc:docMk/>
            <pc:sldMk cId="3117204633" sldId="270"/>
            <ac:spMk id="2" creationId="{73838997-AFB5-4EF7-9436-3A0DE6D37807}"/>
          </ac:spMkLst>
        </pc:spChg>
        <pc:spChg chg="mod">
          <ac:chgData name="Cabel, Krista (ASD-N)" userId="76055683-db40-4235-b797-40a2516bb4fa" providerId="ADAL" clId="{B552ECB5-880A-443F-A0FB-04FE9C709052}" dt="2020-05-29T15:26:38.292" v="2789" actId="20577"/>
          <ac:spMkLst>
            <pc:docMk/>
            <pc:sldMk cId="3117204633" sldId="270"/>
            <ac:spMk id="3" creationId="{3E58DD29-2580-407C-B35B-AB1DD6190943}"/>
          </ac:spMkLst>
        </pc:spChg>
      </pc:sldChg>
      <pc:sldChg chg="add ord">
        <pc:chgData name="Cabel, Krista (ASD-N)" userId="76055683-db40-4235-b797-40a2516bb4fa" providerId="ADAL" clId="{B552ECB5-880A-443F-A0FB-04FE9C709052}" dt="2020-05-29T15:26:07.510" v="2784"/>
        <pc:sldMkLst>
          <pc:docMk/>
          <pc:sldMk cId="3308049604" sldId="271"/>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5/29/2020</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64842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5/29/2020</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24926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5/29/2020</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9753212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5/29/2020</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783143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5/29/2020</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609303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5/29/2020</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249778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5/29/2020</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61396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5/29/2020</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40283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5/29/2020</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334107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5/29/2020</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95372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5/29/2020</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26365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5/29/2020</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297242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5/29/2020</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3398987946"/>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0" r:id="rId6"/>
    <p:sldLayoutId id="2147483675" r:id="rId7"/>
    <p:sldLayoutId id="2147483676" r:id="rId8"/>
    <p:sldLayoutId id="2147483677" r:id="rId9"/>
    <p:sldLayoutId id="2147483678" r:id="rId10"/>
    <p:sldLayoutId id="2147483679" r:id="rId11"/>
    <p:sldLayoutId id="2147483681" r:id="rId12"/>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gneticpoetry.com/pages/play-online" TargetMode="External"/><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reload=9&amp;v=6ukmjBSQY-c" TargetMode="Externa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F187B58-3857-4454-9C70-EFB475976F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591442F-975E-4B8A-A168-FE891C164D59}"/>
              </a:ext>
            </a:extLst>
          </p:cNvPr>
          <p:cNvPicPr>
            <a:picLocks noChangeAspect="1"/>
          </p:cNvPicPr>
          <p:nvPr/>
        </p:nvPicPr>
        <p:blipFill rotWithShape="1">
          <a:blip r:embed="rId2"/>
          <a:srcRect t="11504" b="3591"/>
          <a:stretch/>
        </p:blipFill>
        <p:spPr>
          <a:xfrm>
            <a:off x="20" y="10"/>
            <a:ext cx="12191980" cy="6857990"/>
          </a:xfrm>
          <a:prstGeom prst="rect">
            <a:avLst/>
          </a:prstGeom>
        </p:spPr>
      </p:pic>
      <p:sp>
        <p:nvSpPr>
          <p:cNvPr id="11" name="Freeform: Shape 10">
            <a:extLst>
              <a:ext uri="{FF2B5EF4-FFF2-40B4-BE49-F238E27FC236}">
                <a16:creationId xmlns:a16="http://schemas.microsoft.com/office/drawing/2014/main" id="{4C5418A4-3935-49EA-B51C-5DDCBFAA39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8056" y="2813365"/>
            <a:ext cx="7450687" cy="3406460"/>
          </a:xfrm>
          <a:custGeom>
            <a:avLst/>
            <a:gdLst>
              <a:gd name="connsiteX0" fmla="*/ 6457914 w 7450687"/>
              <a:gd name="connsiteY0" fmla="*/ 0 h 3406460"/>
              <a:gd name="connsiteX1" fmla="*/ 6844288 w 7450687"/>
              <a:gd name="connsiteY1" fmla="*/ 233492 h 3406460"/>
              <a:gd name="connsiteX2" fmla="*/ 7386323 w 7450687"/>
              <a:gd name="connsiteY2" fmla="*/ 717155 h 3406460"/>
              <a:gd name="connsiteX3" fmla="*/ 7430798 w 7450687"/>
              <a:gd name="connsiteY3" fmla="*/ 1809564 h 3406460"/>
              <a:gd name="connsiteX4" fmla="*/ 7013848 w 7450687"/>
              <a:gd name="connsiteY4" fmla="*/ 3104890 h 3406460"/>
              <a:gd name="connsiteX5" fmla="*/ 6569101 w 7450687"/>
              <a:gd name="connsiteY5" fmla="*/ 3402314 h 3406460"/>
              <a:gd name="connsiteX6" fmla="*/ 3683807 w 7450687"/>
              <a:gd name="connsiteY6" fmla="*/ 3341162 h 3406460"/>
              <a:gd name="connsiteX7" fmla="*/ 1704683 w 7450687"/>
              <a:gd name="connsiteY7" fmla="*/ 2860279 h 3406460"/>
              <a:gd name="connsiteX8" fmla="*/ 2010446 w 7450687"/>
              <a:gd name="connsiteY8" fmla="*/ 2801907 h 3406460"/>
              <a:gd name="connsiteX9" fmla="*/ 1273834 w 7450687"/>
              <a:gd name="connsiteY9" fmla="*/ 2674041 h 3406460"/>
              <a:gd name="connsiteX10" fmla="*/ 1315530 w 7450687"/>
              <a:gd name="connsiteY10" fmla="*/ 2657363 h 3406460"/>
              <a:gd name="connsiteX11" fmla="*/ 1234919 w 7450687"/>
              <a:gd name="connsiteY11" fmla="*/ 2590651 h 3406460"/>
              <a:gd name="connsiteX12" fmla="*/ 904138 w 7450687"/>
              <a:gd name="connsiteY12" fmla="*/ 2485024 h 3406460"/>
              <a:gd name="connsiteX13" fmla="*/ 1315530 w 7450687"/>
              <a:gd name="connsiteY13" fmla="*/ 2307126 h 3406460"/>
              <a:gd name="connsiteX14" fmla="*/ 851326 w 7450687"/>
              <a:gd name="connsiteY14" fmla="*/ 2065294 h 3406460"/>
              <a:gd name="connsiteX15" fmla="*/ 615053 w 7450687"/>
              <a:gd name="connsiteY15" fmla="*/ 2006921 h 3406460"/>
              <a:gd name="connsiteX16" fmla="*/ 1393361 w 7450687"/>
              <a:gd name="connsiteY16" fmla="*/ 1703937 h 3406460"/>
              <a:gd name="connsiteX17" fmla="*/ 131391 w 7450687"/>
              <a:gd name="connsiteY17" fmla="*/ 1553835 h 3406460"/>
              <a:gd name="connsiteX18" fmla="*/ 234239 w 7450687"/>
              <a:gd name="connsiteY18" fmla="*/ 1492682 h 3406460"/>
              <a:gd name="connsiteX19" fmla="*/ 1018105 w 7450687"/>
              <a:gd name="connsiteY19" fmla="*/ 1509360 h 3406460"/>
              <a:gd name="connsiteX20" fmla="*/ 1148750 w 7450687"/>
              <a:gd name="connsiteY20" fmla="*/ 1462106 h 3406460"/>
              <a:gd name="connsiteX21" fmla="*/ 1018105 w 7450687"/>
              <a:gd name="connsiteY21" fmla="*/ 1387055 h 3406460"/>
              <a:gd name="connsiteX22" fmla="*/ 509426 w 7450687"/>
              <a:gd name="connsiteY22" fmla="*/ 1331461 h 3406460"/>
              <a:gd name="connsiteX23" fmla="*/ 376002 w 7450687"/>
              <a:gd name="connsiteY23" fmla="*/ 1206376 h 3406460"/>
              <a:gd name="connsiteX24" fmla="*/ 150849 w 7450687"/>
              <a:gd name="connsiteY24" fmla="*/ 1061833 h 3406460"/>
              <a:gd name="connsiteX25" fmla="*/ 306510 w 7450687"/>
              <a:gd name="connsiteY25" fmla="*/ 942308 h 3406460"/>
              <a:gd name="connsiteX26" fmla="*/ 53560 w 7450687"/>
              <a:gd name="connsiteY26" fmla="*/ 764409 h 3406460"/>
              <a:gd name="connsiteX27" fmla="*/ 125832 w 7450687"/>
              <a:gd name="connsiteY27" fmla="*/ 530917 h 3406460"/>
              <a:gd name="connsiteX28" fmla="*/ 551121 w 7450687"/>
              <a:gd name="connsiteY28" fmla="*/ 475324 h 3406460"/>
              <a:gd name="connsiteX29" fmla="*/ 1120952 w 7450687"/>
              <a:gd name="connsiteY29" fmla="*/ 394713 h 3406460"/>
              <a:gd name="connsiteX30" fmla="*/ 1693564 w 7450687"/>
              <a:gd name="connsiteY30" fmla="*/ 325221 h 3406460"/>
              <a:gd name="connsiteX31" fmla="*/ 2266175 w 7450687"/>
              <a:gd name="connsiteY31" fmla="*/ 325221 h 3406460"/>
              <a:gd name="connsiteX32" fmla="*/ 2430177 w 7450687"/>
              <a:gd name="connsiteY32" fmla="*/ 330781 h 3406460"/>
              <a:gd name="connsiteX33" fmla="*/ 2432956 w 7450687"/>
              <a:gd name="connsiteY33" fmla="*/ 330781 h 3406460"/>
              <a:gd name="connsiteX34" fmla="*/ 3144551 w 7450687"/>
              <a:gd name="connsiteY34" fmla="*/ 355798 h 3406460"/>
              <a:gd name="connsiteX35" fmla="*/ 3408619 w 7450687"/>
              <a:gd name="connsiteY35" fmla="*/ 358577 h 3406460"/>
              <a:gd name="connsiteX36" fmla="*/ 3981231 w 7450687"/>
              <a:gd name="connsiteY36" fmla="*/ 361357 h 3406460"/>
              <a:gd name="connsiteX37" fmla="*/ 4551063 w 7450687"/>
              <a:gd name="connsiteY37" fmla="*/ 350238 h 3406460"/>
              <a:gd name="connsiteX38" fmla="*/ 5129233 w 7450687"/>
              <a:gd name="connsiteY38" fmla="*/ 316882 h 3406460"/>
              <a:gd name="connsiteX39" fmla="*/ 5699065 w 7450687"/>
              <a:gd name="connsiteY39" fmla="*/ 272407 h 3406460"/>
              <a:gd name="connsiteX40" fmla="*/ 6063202 w 7450687"/>
              <a:gd name="connsiteY40" fmla="*/ 172339 h 3406460"/>
              <a:gd name="connsiteX41" fmla="*/ 6457914 w 7450687"/>
              <a:gd name="connsiteY41" fmla="*/ 0 h 3406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450687" h="3406460">
                <a:moveTo>
                  <a:pt x="6457914" y="0"/>
                </a:moveTo>
                <a:cubicBezTo>
                  <a:pt x="6560763" y="125085"/>
                  <a:pt x="6713644" y="161221"/>
                  <a:pt x="6844288" y="233492"/>
                </a:cubicBezTo>
                <a:cubicBezTo>
                  <a:pt x="6972153" y="289086"/>
                  <a:pt x="7336289" y="611527"/>
                  <a:pt x="7386323" y="717155"/>
                </a:cubicBezTo>
                <a:cubicBezTo>
                  <a:pt x="7475273" y="900613"/>
                  <a:pt x="7453035" y="1573293"/>
                  <a:pt x="7430798" y="1809564"/>
                </a:cubicBezTo>
                <a:cubicBezTo>
                  <a:pt x="7347408" y="2398855"/>
                  <a:pt x="7041645" y="3077093"/>
                  <a:pt x="7013848" y="3104890"/>
                </a:cubicBezTo>
                <a:cubicBezTo>
                  <a:pt x="6924899" y="3085432"/>
                  <a:pt x="6721983" y="3391196"/>
                  <a:pt x="6569101" y="3402314"/>
                </a:cubicBezTo>
                <a:cubicBezTo>
                  <a:pt x="6407881" y="3413434"/>
                  <a:pt x="4039604" y="3405095"/>
                  <a:pt x="3683807" y="3341162"/>
                </a:cubicBezTo>
                <a:cubicBezTo>
                  <a:pt x="1749158" y="2988144"/>
                  <a:pt x="1704683" y="2860279"/>
                  <a:pt x="1704683" y="2860279"/>
                </a:cubicBezTo>
                <a:cubicBezTo>
                  <a:pt x="1704683" y="2860279"/>
                  <a:pt x="1910378" y="2835262"/>
                  <a:pt x="2010446" y="2801907"/>
                </a:cubicBezTo>
                <a:cubicBezTo>
                  <a:pt x="1865904" y="2799126"/>
                  <a:pt x="1296072" y="2693500"/>
                  <a:pt x="1273834" y="2674041"/>
                </a:cubicBezTo>
                <a:cubicBezTo>
                  <a:pt x="1284954" y="2668482"/>
                  <a:pt x="1301632" y="2662923"/>
                  <a:pt x="1315530" y="2657363"/>
                </a:cubicBezTo>
                <a:cubicBezTo>
                  <a:pt x="1284954" y="2640686"/>
                  <a:pt x="1259936" y="2621228"/>
                  <a:pt x="1234919" y="2590651"/>
                </a:cubicBezTo>
                <a:cubicBezTo>
                  <a:pt x="1154309" y="2487804"/>
                  <a:pt x="1018105" y="2523940"/>
                  <a:pt x="904138" y="2485024"/>
                </a:cubicBezTo>
                <a:cubicBezTo>
                  <a:pt x="976410" y="2268210"/>
                  <a:pt x="1168208" y="2348820"/>
                  <a:pt x="1315530" y="2307126"/>
                </a:cubicBezTo>
                <a:cubicBezTo>
                  <a:pt x="929156" y="2179260"/>
                  <a:pt x="1004207" y="2112548"/>
                  <a:pt x="851326" y="2065294"/>
                </a:cubicBezTo>
                <a:cubicBezTo>
                  <a:pt x="659528" y="2006921"/>
                  <a:pt x="615053" y="2006921"/>
                  <a:pt x="615053" y="2006921"/>
                </a:cubicBezTo>
                <a:cubicBezTo>
                  <a:pt x="840206" y="1829023"/>
                  <a:pt x="1109834" y="2020820"/>
                  <a:pt x="1393361" y="1703937"/>
                </a:cubicBezTo>
                <a:cubicBezTo>
                  <a:pt x="1120952" y="1659463"/>
                  <a:pt x="306510" y="1637225"/>
                  <a:pt x="131391" y="1553835"/>
                </a:cubicBezTo>
                <a:cubicBezTo>
                  <a:pt x="198103" y="1584411"/>
                  <a:pt x="203663" y="1492682"/>
                  <a:pt x="234239" y="1492682"/>
                </a:cubicBezTo>
                <a:cubicBezTo>
                  <a:pt x="492748" y="1489903"/>
                  <a:pt x="756816" y="1542717"/>
                  <a:pt x="1018105" y="1509360"/>
                </a:cubicBezTo>
                <a:cubicBezTo>
                  <a:pt x="1065359" y="1506581"/>
                  <a:pt x="1140411" y="1531597"/>
                  <a:pt x="1148750" y="1462106"/>
                </a:cubicBezTo>
                <a:cubicBezTo>
                  <a:pt x="1157088" y="1375936"/>
                  <a:pt x="1059800" y="1395394"/>
                  <a:pt x="1018105" y="1387055"/>
                </a:cubicBezTo>
                <a:cubicBezTo>
                  <a:pt x="848545" y="1359258"/>
                  <a:pt x="681766" y="1348140"/>
                  <a:pt x="509426" y="1331461"/>
                </a:cubicBezTo>
                <a:cubicBezTo>
                  <a:pt x="437155" y="1323122"/>
                  <a:pt x="348206" y="1339800"/>
                  <a:pt x="376002" y="1206376"/>
                </a:cubicBezTo>
                <a:cubicBezTo>
                  <a:pt x="353764" y="1078512"/>
                  <a:pt x="220341" y="1122986"/>
                  <a:pt x="150849" y="1061833"/>
                </a:cubicBezTo>
                <a:cubicBezTo>
                  <a:pt x="184205" y="989562"/>
                  <a:pt x="278714" y="1039597"/>
                  <a:pt x="306510" y="942308"/>
                </a:cubicBezTo>
                <a:cubicBezTo>
                  <a:pt x="173086" y="972884"/>
                  <a:pt x="186985" y="761630"/>
                  <a:pt x="53560" y="764409"/>
                </a:cubicBezTo>
                <a:cubicBezTo>
                  <a:pt x="-57626" y="639324"/>
                  <a:pt x="22984" y="578171"/>
                  <a:pt x="125832" y="530917"/>
                </a:cubicBezTo>
                <a:cubicBezTo>
                  <a:pt x="259256" y="472544"/>
                  <a:pt x="406578" y="486442"/>
                  <a:pt x="551121" y="475324"/>
                </a:cubicBezTo>
                <a:cubicBezTo>
                  <a:pt x="742919" y="450306"/>
                  <a:pt x="926376" y="391934"/>
                  <a:pt x="1120952" y="394713"/>
                </a:cubicBezTo>
                <a:cubicBezTo>
                  <a:pt x="1304411" y="336340"/>
                  <a:pt x="1507326" y="400272"/>
                  <a:pt x="1693564" y="325221"/>
                </a:cubicBezTo>
                <a:cubicBezTo>
                  <a:pt x="1882582" y="325221"/>
                  <a:pt x="2074379" y="325221"/>
                  <a:pt x="2266175" y="325221"/>
                </a:cubicBezTo>
                <a:cubicBezTo>
                  <a:pt x="2321770" y="328001"/>
                  <a:pt x="2374582" y="328001"/>
                  <a:pt x="2430177" y="330781"/>
                </a:cubicBezTo>
                <a:cubicBezTo>
                  <a:pt x="2430177" y="330781"/>
                  <a:pt x="2432956" y="330781"/>
                  <a:pt x="2432956" y="330781"/>
                </a:cubicBezTo>
                <a:cubicBezTo>
                  <a:pt x="2672008" y="339120"/>
                  <a:pt x="2908279" y="344679"/>
                  <a:pt x="3144551" y="355798"/>
                </a:cubicBezTo>
                <a:cubicBezTo>
                  <a:pt x="3233500" y="355798"/>
                  <a:pt x="3319670" y="358577"/>
                  <a:pt x="3408619" y="358577"/>
                </a:cubicBezTo>
                <a:cubicBezTo>
                  <a:pt x="3597637" y="372475"/>
                  <a:pt x="3789434" y="380814"/>
                  <a:pt x="3981231" y="361357"/>
                </a:cubicBezTo>
                <a:cubicBezTo>
                  <a:pt x="4173028" y="378035"/>
                  <a:pt x="4359266" y="366917"/>
                  <a:pt x="4551063" y="350238"/>
                </a:cubicBezTo>
                <a:cubicBezTo>
                  <a:pt x="4745639" y="369696"/>
                  <a:pt x="4937437" y="341899"/>
                  <a:pt x="5129233" y="316882"/>
                </a:cubicBezTo>
                <a:cubicBezTo>
                  <a:pt x="5321031" y="328001"/>
                  <a:pt x="5512828" y="328001"/>
                  <a:pt x="5699065" y="272407"/>
                </a:cubicBezTo>
                <a:cubicBezTo>
                  <a:pt x="5840829" y="333560"/>
                  <a:pt x="5910321" y="133424"/>
                  <a:pt x="6063202" y="172339"/>
                </a:cubicBezTo>
                <a:cubicBezTo>
                  <a:pt x="6216084" y="214035"/>
                  <a:pt x="6324491" y="55593"/>
                  <a:pt x="6457914" y="0"/>
                </a:cubicBezTo>
                <a:close/>
              </a:path>
            </a:pathLst>
          </a:custGeom>
          <a:solidFill>
            <a:schemeClr val="bg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2EB8EBB3-E18D-4DA2-990F-EFC777CDEBA7}"/>
              </a:ext>
            </a:extLst>
          </p:cNvPr>
          <p:cNvSpPr>
            <a:spLocks noGrp="1"/>
          </p:cNvSpPr>
          <p:nvPr>
            <p:ph type="ctrTitle"/>
          </p:nvPr>
        </p:nvSpPr>
        <p:spPr>
          <a:xfrm>
            <a:off x="6438986" y="3547277"/>
            <a:ext cx="4452181" cy="1341624"/>
          </a:xfrm>
        </p:spPr>
        <p:txBody>
          <a:bodyPr anchor="b">
            <a:normAutofit/>
          </a:bodyPr>
          <a:lstStyle/>
          <a:p>
            <a:r>
              <a:rPr lang="en-US" sz="4000" dirty="0"/>
              <a:t>Let’s have fun with words!</a:t>
            </a:r>
          </a:p>
        </p:txBody>
      </p:sp>
      <p:sp>
        <p:nvSpPr>
          <p:cNvPr id="3" name="Subtitle 2">
            <a:extLst>
              <a:ext uri="{FF2B5EF4-FFF2-40B4-BE49-F238E27FC236}">
                <a16:creationId xmlns:a16="http://schemas.microsoft.com/office/drawing/2014/main" id="{EF01BA23-0081-465E-ADA7-1BFDA89AFF35}"/>
              </a:ext>
            </a:extLst>
          </p:cNvPr>
          <p:cNvSpPr>
            <a:spLocks noGrp="1"/>
          </p:cNvSpPr>
          <p:nvPr>
            <p:ph type="subTitle" idx="1"/>
          </p:nvPr>
        </p:nvSpPr>
        <p:spPr>
          <a:xfrm>
            <a:off x="6565110" y="4945656"/>
            <a:ext cx="3957144" cy="646785"/>
          </a:xfrm>
        </p:spPr>
        <p:txBody>
          <a:bodyPr>
            <a:normAutofit lnSpcReduction="10000"/>
          </a:bodyPr>
          <a:lstStyle/>
          <a:p>
            <a:r>
              <a:rPr lang="en-US" sz="2000" dirty="0"/>
              <a:t>A little poetry to end our year</a:t>
            </a:r>
          </a:p>
        </p:txBody>
      </p:sp>
    </p:spTree>
    <p:extLst>
      <p:ext uri="{BB962C8B-B14F-4D97-AF65-F5344CB8AC3E}">
        <p14:creationId xmlns:p14="http://schemas.microsoft.com/office/powerpoint/2010/main" val="436383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D4BC5-A78C-464A-B64E-2B4D58B3C935}"/>
              </a:ext>
            </a:extLst>
          </p:cNvPr>
          <p:cNvSpPr>
            <a:spLocks noGrp="1"/>
          </p:cNvSpPr>
          <p:nvPr>
            <p:ph type="title"/>
          </p:nvPr>
        </p:nvSpPr>
        <p:spPr/>
        <p:txBody>
          <a:bodyPr/>
          <a:lstStyle/>
          <a:p>
            <a:r>
              <a:rPr lang="en-US" dirty="0"/>
              <a:t>Poetry or Song Analysis</a:t>
            </a:r>
          </a:p>
        </p:txBody>
      </p:sp>
      <p:sp>
        <p:nvSpPr>
          <p:cNvPr id="3" name="Content Placeholder 2">
            <a:extLst>
              <a:ext uri="{FF2B5EF4-FFF2-40B4-BE49-F238E27FC236}">
                <a16:creationId xmlns:a16="http://schemas.microsoft.com/office/drawing/2014/main" id="{F211A245-E432-44C9-AC5D-6B798096E898}"/>
              </a:ext>
            </a:extLst>
          </p:cNvPr>
          <p:cNvSpPr>
            <a:spLocks noGrp="1"/>
          </p:cNvSpPr>
          <p:nvPr>
            <p:ph idx="1"/>
          </p:nvPr>
        </p:nvSpPr>
        <p:spPr/>
        <p:txBody>
          <a:bodyPr>
            <a:normAutofit fontScale="92500"/>
          </a:bodyPr>
          <a:lstStyle/>
          <a:p>
            <a:r>
              <a:rPr lang="en-US" dirty="0"/>
              <a:t>Great job on identifying figurative language in “Sound of Silence”.  Now it’s your turn to pick your own poem or song – you will use this poem/song to complete a critical reading.  This can be completed on the following slides or on the worksheet provided on my Teacher Page.</a:t>
            </a:r>
          </a:p>
          <a:p>
            <a:r>
              <a:rPr lang="en-US" dirty="0"/>
              <a:t>I am also including a mentor text on the next slide to help you.</a:t>
            </a:r>
          </a:p>
          <a:p>
            <a:r>
              <a:rPr lang="en-US" dirty="0"/>
              <a:t>*If you would like to challenge yourself more with this activity, I am also including an enriched poetry analysis sheet.</a:t>
            </a:r>
          </a:p>
        </p:txBody>
      </p:sp>
    </p:spTree>
    <p:extLst>
      <p:ext uri="{BB962C8B-B14F-4D97-AF65-F5344CB8AC3E}">
        <p14:creationId xmlns:p14="http://schemas.microsoft.com/office/powerpoint/2010/main" val="2162819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C5DBA9F-89C4-4A1B-9917-B80BF73D8CF3}"/>
              </a:ext>
            </a:extLst>
          </p:cNvPr>
          <p:cNvSpPr>
            <a:spLocks noGrp="1"/>
          </p:cNvSpPr>
          <p:nvPr>
            <p:ph type="title"/>
          </p:nvPr>
        </p:nvSpPr>
        <p:spPr/>
        <p:txBody>
          <a:bodyPr/>
          <a:lstStyle/>
          <a:p>
            <a:r>
              <a:rPr lang="en-US" dirty="0"/>
              <a:t>Student poem used for example</a:t>
            </a:r>
          </a:p>
        </p:txBody>
      </p:sp>
      <p:sp>
        <p:nvSpPr>
          <p:cNvPr id="5" name="Content Placeholder 4">
            <a:extLst>
              <a:ext uri="{FF2B5EF4-FFF2-40B4-BE49-F238E27FC236}">
                <a16:creationId xmlns:a16="http://schemas.microsoft.com/office/drawing/2014/main" id="{5FD8DB5E-AEEB-4EC0-A695-8553CB426B94}"/>
              </a:ext>
            </a:extLst>
          </p:cNvPr>
          <p:cNvSpPr>
            <a:spLocks noGrp="1"/>
          </p:cNvSpPr>
          <p:nvPr>
            <p:ph idx="1"/>
          </p:nvPr>
        </p:nvSpPr>
        <p:spPr>
          <a:xfrm>
            <a:off x="4725988" y="0"/>
            <a:ext cx="4113212" cy="6683204"/>
          </a:xfrm>
        </p:spPr>
        <p:txBody>
          <a:bodyPr>
            <a:normAutofit fontScale="70000" lnSpcReduction="20000"/>
          </a:bodyPr>
          <a:lstStyle/>
          <a:p>
            <a:pPr marL="0" indent="0">
              <a:lnSpc>
                <a:spcPct val="120000"/>
              </a:lnSpc>
              <a:spcBef>
                <a:spcPts val="0"/>
              </a:spcBef>
              <a:buNone/>
            </a:pPr>
            <a:r>
              <a:rPr lang="en-US" b="1" dirty="0"/>
              <a:t>Dandelion Wars</a:t>
            </a:r>
            <a:endParaRPr lang="en-US" dirty="0"/>
          </a:p>
          <a:p>
            <a:pPr marL="0" indent="0">
              <a:lnSpc>
                <a:spcPct val="120000"/>
              </a:lnSpc>
              <a:spcBef>
                <a:spcPts val="0"/>
              </a:spcBef>
              <a:buNone/>
            </a:pPr>
            <a:r>
              <a:rPr lang="en-US" i="1" dirty="0"/>
              <a:t>By Liam Anderson</a:t>
            </a:r>
            <a:endParaRPr lang="en-US" dirty="0"/>
          </a:p>
          <a:p>
            <a:pPr marL="0" indent="0">
              <a:lnSpc>
                <a:spcPct val="120000"/>
              </a:lnSpc>
              <a:spcBef>
                <a:spcPts val="0"/>
              </a:spcBef>
              <a:buNone/>
            </a:pPr>
            <a:br>
              <a:rPr lang="en-US" dirty="0"/>
            </a:br>
            <a:r>
              <a:rPr lang="en-US" sz="1900" dirty="0"/>
              <a:t>I gaze upon the army:</a:t>
            </a:r>
          </a:p>
          <a:p>
            <a:pPr marL="0" indent="0">
              <a:lnSpc>
                <a:spcPct val="120000"/>
              </a:lnSpc>
              <a:spcBef>
                <a:spcPts val="0"/>
              </a:spcBef>
              <a:buNone/>
            </a:pPr>
            <a:r>
              <a:rPr lang="en-US" sz="1900" dirty="0"/>
              <a:t>hundreds of yellow heads.</a:t>
            </a:r>
          </a:p>
          <a:p>
            <a:pPr marL="0" indent="0">
              <a:lnSpc>
                <a:spcPct val="120000"/>
              </a:lnSpc>
              <a:spcBef>
                <a:spcPts val="0"/>
              </a:spcBef>
              <a:buNone/>
            </a:pPr>
            <a:r>
              <a:rPr lang="en-US" sz="1900" dirty="0"/>
              <a:t>Although they stand just three inches tall,</a:t>
            </a:r>
          </a:p>
          <a:p>
            <a:pPr marL="0" indent="0">
              <a:lnSpc>
                <a:spcPct val="120000"/>
              </a:lnSpc>
              <a:spcBef>
                <a:spcPts val="0"/>
              </a:spcBef>
              <a:buNone/>
            </a:pPr>
            <a:r>
              <a:rPr lang="en-US" sz="1900" dirty="0"/>
              <a:t>I know they are deadly.</a:t>
            </a:r>
          </a:p>
          <a:p>
            <a:pPr marL="0" indent="0">
              <a:lnSpc>
                <a:spcPct val="120000"/>
              </a:lnSpc>
              <a:spcBef>
                <a:spcPts val="0"/>
              </a:spcBef>
              <a:buNone/>
            </a:pPr>
            <a:r>
              <a:rPr lang="en-US" sz="1900" dirty="0"/>
              <a:t>I draw my sword from my sheath.</a:t>
            </a:r>
          </a:p>
          <a:p>
            <a:pPr marL="0" indent="0">
              <a:lnSpc>
                <a:spcPct val="120000"/>
              </a:lnSpc>
              <a:spcBef>
                <a:spcPts val="0"/>
              </a:spcBef>
              <a:buNone/>
            </a:pPr>
            <a:r>
              <a:rPr lang="en-US" sz="1900" dirty="0"/>
              <a:t>I, King Lord Sir Mr. Al Bob, take no prisoners.</a:t>
            </a:r>
          </a:p>
          <a:p>
            <a:pPr marL="0" indent="0">
              <a:lnSpc>
                <a:spcPct val="120000"/>
              </a:lnSpc>
              <a:spcBef>
                <a:spcPts val="0"/>
              </a:spcBef>
              <a:buNone/>
            </a:pPr>
            <a:br>
              <a:rPr lang="en-US" sz="1900" dirty="0"/>
            </a:br>
            <a:r>
              <a:rPr lang="en-US" sz="1900" dirty="0"/>
              <a:t>As the head pops off the first man,</a:t>
            </a:r>
          </a:p>
          <a:p>
            <a:pPr marL="0" indent="0">
              <a:lnSpc>
                <a:spcPct val="120000"/>
              </a:lnSpc>
              <a:spcBef>
                <a:spcPts val="0"/>
              </a:spcBef>
              <a:buNone/>
            </a:pPr>
            <a:r>
              <a:rPr lang="en-US" sz="1900" dirty="0"/>
              <a:t>I smile a mean smile, then glare at my next target.</a:t>
            </a:r>
          </a:p>
          <a:p>
            <a:pPr marL="0" indent="0">
              <a:lnSpc>
                <a:spcPct val="120000"/>
              </a:lnSpc>
              <a:spcBef>
                <a:spcPts val="0"/>
              </a:spcBef>
              <a:buNone/>
            </a:pPr>
            <a:r>
              <a:rPr lang="en-US" sz="1900" dirty="0"/>
              <a:t>After a wild battle scream,</a:t>
            </a:r>
          </a:p>
          <a:p>
            <a:pPr marL="0" indent="0">
              <a:lnSpc>
                <a:spcPct val="120000"/>
              </a:lnSpc>
              <a:spcBef>
                <a:spcPts val="0"/>
              </a:spcBef>
              <a:buNone/>
            </a:pPr>
            <a:r>
              <a:rPr lang="en-US" sz="1900" dirty="0"/>
              <a:t>head number two sails through the air.</a:t>
            </a:r>
          </a:p>
          <a:p>
            <a:pPr marL="0" indent="0">
              <a:lnSpc>
                <a:spcPct val="120000"/>
              </a:lnSpc>
              <a:spcBef>
                <a:spcPts val="0"/>
              </a:spcBef>
              <a:buNone/>
            </a:pPr>
            <a:r>
              <a:rPr lang="en-US" sz="1900" dirty="0"/>
              <a:t>I'm on a roll.</a:t>
            </a:r>
          </a:p>
          <a:p>
            <a:pPr marL="0" indent="0">
              <a:lnSpc>
                <a:spcPct val="120000"/>
              </a:lnSpc>
              <a:spcBef>
                <a:spcPts val="0"/>
              </a:spcBef>
              <a:buNone/>
            </a:pPr>
            <a:r>
              <a:rPr lang="en-US" sz="1900" dirty="0"/>
              <a:t>I throw my sword high in the air to show off my skills,</a:t>
            </a:r>
          </a:p>
          <a:p>
            <a:pPr marL="0" indent="0">
              <a:lnSpc>
                <a:spcPct val="120000"/>
              </a:lnSpc>
              <a:spcBef>
                <a:spcPts val="0"/>
              </a:spcBef>
              <a:buNone/>
            </a:pPr>
            <a:r>
              <a:rPr lang="en-US" sz="1900" dirty="0"/>
              <a:t>only to have it land on my foot.</a:t>
            </a:r>
          </a:p>
          <a:p>
            <a:pPr marL="0" indent="0">
              <a:lnSpc>
                <a:spcPct val="120000"/>
              </a:lnSpc>
              <a:spcBef>
                <a:spcPts val="0"/>
              </a:spcBef>
              <a:buNone/>
            </a:pPr>
            <a:br>
              <a:rPr lang="en-US" sz="1900" dirty="0"/>
            </a:br>
            <a:r>
              <a:rPr lang="en-US" sz="1900" dirty="0"/>
              <a:t>I lie on the lawn, pretending to be dead.</a:t>
            </a:r>
          </a:p>
          <a:p>
            <a:pPr marL="0" indent="0">
              <a:lnSpc>
                <a:spcPct val="120000"/>
              </a:lnSpc>
              <a:spcBef>
                <a:spcPts val="0"/>
              </a:spcBef>
              <a:buNone/>
            </a:pPr>
            <a:r>
              <a:rPr lang="en-US" sz="1900" dirty="0"/>
              <a:t>"They'll never guess this," I whisper with a grin.</a:t>
            </a:r>
          </a:p>
          <a:p>
            <a:pPr marL="0" indent="0">
              <a:lnSpc>
                <a:spcPct val="120000"/>
              </a:lnSpc>
              <a:spcBef>
                <a:spcPts val="0"/>
              </a:spcBef>
              <a:buNone/>
            </a:pPr>
            <a:r>
              <a:rPr lang="en-US" sz="1900" dirty="0"/>
              <a:t>Then I jump up, grab my sword,</a:t>
            </a:r>
          </a:p>
          <a:p>
            <a:pPr marL="0" indent="0">
              <a:lnSpc>
                <a:spcPct val="120000"/>
              </a:lnSpc>
              <a:spcBef>
                <a:spcPts val="0"/>
              </a:spcBef>
              <a:buNone/>
            </a:pPr>
            <a:r>
              <a:rPr lang="en-US" sz="1900" dirty="0"/>
              <a:t>and put on my best pose.</a:t>
            </a:r>
          </a:p>
          <a:p>
            <a:pPr marL="0" indent="0">
              <a:lnSpc>
                <a:spcPct val="120000"/>
              </a:lnSpc>
              <a:spcBef>
                <a:spcPts val="0"/>
              </a:spcBef>
              <a:buNone/>
            </a:pPr>
            <a:r>
              <a:rPr lang="en-US" sz="1900" dirty="0"/>
              <a:t>I can tell they're shaking in their shoes.</a:t>
            </a:r>
          </a:p>
          <a:p>
            <a:pPr marL="0" indent="0">
              <a:lnSpc>
                <a:spcPct val="120000"/>
              </a:lnSpc>
              <a:spcBef>
                <a:spcPts val="0"/>
              </a:spcBef>
              <a:buNone/>
            </a:pPr>
            <a:r>
              <a:rPr lang="en-US" sz="1900" dirty="0"/>
              <a:t>I begin to hum my war song,</a:t>
            </a:r>
          </a:p>
          <a:p>
            <a:pPr marL="0" indent="0">
              <a:lnSpc>
                <a:spcPct val="120000"/>
              </a:lnSpc>
              <a:spcBef>
                <a:spcPts val="0"/>
              </a:spcBef>
              <a:buNone/>
            </a:pPr>
            <a:r>
              <a:rPr lang="en-US" sz="1900" dirty="0"/>
              <a:t>emphasizing a note whenever a head flies.</a:t>
            </a:r>
          </a:p>
          <a:p>
            <a:pPr marL="0" indent="0">
              <a:lnSpc>
                <a:spcPct val="120000"/>
              </a:lnSpc>
              <a:spcBef>
                <a:spcPts val="0"/>
              </a:spcBef>
              <a:buNone/>
            </a:pPr>
            <a:r>
              <a:rPr lang="en-US" sz="1900" dirty="0"/>
              <a:t>I, King Lord Sir Mr. Al Bob, take no prisoners.</a:t>
            </a:r>
          </a:p>
        </p:txBody>
      </p:sp>
      <p:sp>
        <p:nvSpPr>
          <p:cNvPr id="6" name="Text Placeholder 5">
            <a:extLst>
              <a:ext uri="{FF2B5EF4-FFF2-40B4-BE49-F238E27FC236}">
                <a16:creationId xmlns:a16="http://schemas.microsoft.com/office/drawing/2014/main" id="{A44AE018-1CF7-4830-8802-D721F972BD6C}"/>
              </a:ext>
            </a:extLst>
          </p:cNvPr>
          <p:cNvSpPr>
            <a:spLocks noGrp="1"/>
          </p:cNvSpPr>
          <p:nvPr>
            <p:ph type="body" sz="half" idx="2"/>
          </p:nvPr>
        </p:nvSpPr>
        <p:spPr/>
        <p:txBody>
          <a:bodyPr/>
          <a:lstStyle/>
          <a:p>
            <a:r>
              <a:rPr lang="en-US" dirty="0"/>
              <a:t>“Dandelion Wars” by Liam Anderson</a:t>
            </a:r>
          </a:p>
          <a:p>
            <a:r>
              <a:rPr lang="en-US" dirty="0"/>
              <a:t>On the next slide you will see my analysis of this poem.  Use it as a mentor text as you complete your own.</a:t>
            </a:r>
          </a:p>
        </p:txBody>
      </p:sp>
      <p:sp>
        <p:nvSpPr>
          <p:cNvPr id="7" name="Content Placeholder 4">
            <a:extLst>
              <a:ext uri="{FF2B5EF4-FFF2-40B4-BE49-F238E27FC236}">
                <a16:creationId xmlns:a16="http://schemas.microsoft.com/office/drawing/2014/main" id="{47575E97-3A6B-4BAA-91C2-139C20216B55}"/>
              </a:ext>
            </a:extLst>
          </p:cNvPr>
          <p:cNvSpPr txBox="1">
            <a:spLocks/>
          </p:cNvSpPr>
          <p:nvPr/>
        </p:nvSpPr>
        <p:spPr>
          <a:xfrm>
            <a:off x="8722316" y="1261872"/>
            <a:ext cx="3323910" cy="5596128"/>
          </a:xfrm>
          <a:prstGeom prst="rect">
            <a:avLst/>
          </a:prstGeom>
        </p:spPr>
        <p:txBody>
          <a:bodyPr vert="horz" lIns="91440" tIns="45720" rIns="91440" bIns="45720" rtlCol="0" anchor="ctr">
            <a:normAutofit fontScale="25000" lnSpcReduction="20000"/>
          </a:bodyPr>
          <a:lstStyle>
            <a:lvl1pPr marL="228600" indent="-228600" algn="l" defTabSz="914400" rtl="0" eaLnBrk="1" latinLnBrk="0" hangingPunct="1">
              <a:lnSpc>
                <a:spcPct val="10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spcBef>
                <a:spcPts val="0"/>
              </a:spcBef>
              <a:buNone/>
            </a:pPr>
            <a:br>
              <a:rPr lang="en-US" sz="4800" dirty="0"/>
            </a:br>
            <a:r>
              <a:rPr lang="en-US" sz="4800" dirty="0"/>
              <a:t>Finally, the battle is over.</a:t>
            </a:r>
          </a:p>
          <a:p>
            <a:pPr marL="0" indent="0">
              <a:lnSpc>
                <a:spcPct val="120000"/>
              </a:lnSpc>
              <a:spcBef>
                <a:spcPts val="0"/>
              </a:spcBef>
              <a:buNone/>
            </a:pPr>
            <a:r>
              <a:rPr lang="en-US" sz="4800" dirty="0"/>
              <a:t>I give the falling bodies my signature look--</a:t>
            </a:r>
          </a:p>
          <a:p>
            <a:pPr marL="0" indent="0">
              <a:lnSpc>
                <a:spcPct val="120000"/>
              </a:lnSpc>
              <a:spcBef>
                <a:spcPts val="0"/>
              </a:spcBef>
              <a:buNone/>
            </a:pPr>
            <a:r>
              <a:rPr lang="en-US" sz="4800" dirty="0"/>
              <a:t>frightening frown, eyes narrowed, ears back--</a:t>
            </a:r>
          </a:p>
          <a:p>
            <a:pPr marL="0" indent="0">
              <a:lnSpc>
                <a:spcPct val="120000"/>
              </a:lnSpc>
              <a:spcBef>
                <a:spcPts val="0"/>
              </a:spcBef>
              <a:buNone/>
            </a:pPr>
            <a:r>
              <a:rPr lang="en-US" sz="4800" dirty="0"/>
              <a:t>accompanied by a short grunt as I exit on my steed.</a:t>
            </a:r>
          </a:p>
          <a:p>
            <a:pPr marL="0" indent="0">
              <a:lnSpc>
                <a:spcPct val="120000"/>
              </a:lnSpc>
              <a:spcBef>
                <a:spcPts val="0"/>
              </a:spcBef>
              <a:buNone/>
            </a:pPr>
            <a:r>
              <a:rPr lang="en-US" sz="4800" dirty="0"/>
              <a:t>I, King Lord Sir Mr. Al Bob, take no prisoners.</a:t>
            </a:r>
          </a:p>
          <a:p>
            <a:pPr marL="0" indent="0">
              <a:lnSpc>
                <a:spcPct val="120000"/>
              </a:lnSpc>
              <a:spcBef>
                <a:spcPts val="0"/>
              </a:spcBef>
              <a:buNone/>
            </a:pPr>
            <a:br>
              <a:rPr lang="en-US" sz="4800" dirty="0"/>
            </a:br>
            <a:r>
              <a:rPr lang="en-US" sz="4800" dirty="0"/>
              <a:t>Now</a:t>
            </a:r>
          </a:p>
          <a:p>
            <a:pPr marL="0" indent="0">
              <a:lnSpc>
                <a:spcPct val="120000"/>
              </a:lnSpc>
              <a:spcBef>
                <a:spcPts val="0"/>
              </a:spcBef>
              <a:buNone/>
            </a:pPr>
            <a:r>
              <a:rPr lang="en-US" sz="4800" dirty="0"/>
              <a:t>I watch my little brother kill dandelions</a:t>
            </a:r>
          </a:p>
          <a:p>
            <a:pPr marL="0" indent="0">
              <a:lnSpc>
                <a:spcPct val="120000"/>
              </a:lnSpc>
              <a:spcBef>
                <a:spcPts val="0"/>
              </a:spcBef>
              <a:buNone/>
            </a:pPr>
            <a:r>
              <a:rPr lang="en-US" sz="4800" dirty="0"/>
              <a:t>with Mother's broom,</a:t>
            </a:r>
          </a:p>
          <a:p>
            <a:pPr marL="0" indent="0">
              <a:lnSpc>
                <a:spcPct val="120000"/>
              </a:lnSpc>
              <a:spcBef>
                <a:spcPts val="0"/>
              </a:spcBef>
              <a:buNone/>
            </a:pPr>
            <a:r>
              <a:rPr lang="en-US" sz="4800" dirty="0"/>
              <a:t>hum Wishbone's theme song,</a:t>
            </a:r>
          </a:p>
          <a:p>
            <a:pPr marL="0" indent="0">
              <a:lnSpc>
                <a:spcPct val="120000"/>
              </a:lnSpc>
              <a:spcBef>
                <a:spcPts val="0"/>
              </a:spcBef>
              <a:buNone/>
            </a:pPr>
            <a:r>
              <a:rPr lang="en-US" sz="4800" dirty="0"/>
              <a:t>and ride away on a tree branch.</a:t>
            </a:r>
          </a:p>
          <a:p>
            <a:pPr marL="0" indent="0">
              <a:lnSpc>
                <a:spcPct val="120000"/>
              </a:lnSpc>
              <a:spcBef>
                <a:spcPts val="0"/>
              </a:spcBef>
              <a:buNone/>
            </a:pPr>
            <a:r>
              <a:rPr lang="en-US" sz="4800" dirty="0"/>
              <a:t>I shake my head and think,</a:t>
            </a:r>
          </a:p>
          <a:p>
            <a:pPr marL="0" indent="0">
              <a:lnSpc>
                <a:spcPct val="120000"/>
              </a:lnSpc>
              <a:spcBef>
                <a:spcPts val="0"/>
              </a:spcBef>
              <a:buNone/>
            </a:pPr>
            <a:r>
              <a:rPr lang="en-US" sz="4800" dirty="0"/>
              <a:t>"What the heck are you doing?"</a:t>
            </a:r>
          </a:p>
          <a:p>
            <a:pPr marL="0" indent="0">
              <a:lnSpc>
                <a:spcPct val="120000"/>
              </a:lnSpc>
              <a:spcBef>
                <a:spcPts val="0"/>
              </a:spcBef>
              <a:buNone/>
            </a:pPr>
            <a:r>
              <a:rPr lang="en-US" sz="4800" dirty="0"/>
              <a:t>But then I remember the dandelion wars,</a:t>
            </a:r>
          </a:p>
          <a:p>
            <a:pPr marL="0" indent="0">
              <a:lnSpc>
                <a:spcPct val="120000"/>
              </a:lnSpc>
              <a:spcBef>
                <a:spcPts val="0"/>
              </a:spcBef>
              <a:buNone/>
            </a:pPr>
            <a:r>
              <a:rPr lang="en-US" sz="4800" dirty="0"/>
              <a:t>how I thought I was tough</a:t>
            </a:r>
          </a:p>
          <a:p>
            <a:pPr marL="0" indent="0">
              <a:lnSpc>
                <a:spcPct val="120000"/>
              </a:lnSpc>
              <a:spcBef>
                <a:spcPts val="0"/>
              </a:spcBef>
              <a:buNone/>
            </a:pPr>
            <a:r>
              <a:rPr lang="en-US" sz="4800" dirty="0"/>
              <a:t>when I popped off the head of a weed.</a:t>
            </a:r>
          </a:p>
          <a:p>
            <a:pPr marL="0" indent="0">
              <a:lnSpc>
                <a:spcPct val="120000"/>
              </a:lnSpc>
              <a:spcBef>
                <a:spcPts val="0"/>
              </a:spcBef>
              <a:buNone/>
            </a:pPr>
            <a:br>
              <a:rPr lang="en-US" sz="4800" dirty="0"/>
            </a:br>
            <a:r>
              <a:rPr lang="en-US" sz="4800" dirty="0"/>
              <a:t>And I miss it.</a:t>
            </a:r>
          </a:p>
          <a:p>
            <a:pPr marL="0" indent="0">
              <a:lnSpc>
                <a:spcPct val="120000"/>
              </a:lnSpc>
              <a:spcBef>
                <a:spcPts val="0"/>
              </a:spcBef>
              <a:buNone/>
            </a:pPr>
            <a:br>
              <a:rPr lang="en-US" sz="4800" dirty="0"/>
            </a:br>
            <a:r>
              <a:rPr lang="en-US" sz="4800" dirty="0"/>
              <a:t>So I throw on a jacket</a:t>
            </a:r>
          </a:p>
          <a:p>
            <a:pPr marL="0" indent="0">
              <a:lnSpc>
                <a:spcPct val="120000"/>
              </a:lnSpc>
              <a:spcBef>
                <a:spcPts val="0"/>
              </a:spcBef>
              <a:buNone/>
            </a:pPr>
            <a:r>
              <a:rPr lang="en-US" sz="4800" dirty="0"/>
              <a:t>and some shoes,</a:t>
            </a:r>
          </a:p>
          <a:p>
            <a:pPr marL="0" indent="0">
              <a:lnSpc>
                <a:spcPct val="120000"/>
              </a:lnSpc>
              <a:spcBef>
                <a:spcPts val="0"/>
              </a:spcBef>
              <a:buNone/>
            </a:pPr>
            <a:r>
              <a:rPr lang="en-US" sz="4800" dirty="0"/>
              <a:t>grab a broom,</a:t>
            </a:r>
          </a:p>
          <a:p>
            <a:pPr marL="0" indent="0">
              <a:lnSpc>
                <a:spcPct val="120000"/>
              </a:lnSpc>
              <a:spcBef>
                <a:spcPts val="0"/>
              </a:spcBef>
              <a:buNone/>
            </a:pPr>
            <a:r>
              <a:rPr lang="en-US" sz="4800" dirty="0"/>
              <a:t>and head outside to join Eoin for a taste of my childhood.</a:t>
            </a:r>
          </a:p>
          <a:p>
            <a:pPr marL="0" indent="0">
              <a:lnSpc>
                <a:spcPct val="120000"/>
              </a:lnSpc>
              <a:spcBef>
                <a:spcPts val="0"/>
              </a:spcBef>
              <a:buNone/>
            </a:pPr>
            <a:r>
              <a:rPr lang="en-US" sz="4800" dirty="0"/>
              <a:t>I, King Lord Sir Mr. Al Bob, still take no prisoners.</a:t>
            </a:r>
          </a:p>
          <a:p>
            <a:pPr marL="0" indent="0">
              <a:buNone/>
            </a:pPr>
            <a:br>
              <a:rPr lang="en-US" dirty="0"/>
            </a:br>
            <a:endParaRPr lang="en-US" dirty="0"/>
          </a:p>
          <a:p>
            <a:pPr marL="0" indent="0">
              <a:buFont typeface="Arial" panose="020B0604020202020204" pitchFamily="34" charset="0"/>
              <a:buNone/>
            </a:pPr>
            <a:br>
              <a:rPr lang="en-US" dirty="0"/>
            </a:br>
            <a:endParaRPr lang="en-US" dirty="0"/>
          </a:p>
        </p:txBody>
      </p:sp>
    </p:spTree>
    <p:extLst>
      <p:ext uri="{BB962C8B-B14F-4D97-AF65-F5344CB8AC3E}">
        <p14:creationId xmlns:p14="http://schemas.microsoft.com/office/powerpoint/2010/main" val="2322402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10E8D9F-FAFA-40A9-96B4-7D7B03A4B5B0}"/>
              </a:ext>
            </a:extLst>
          </p:cNvPr>
          <p:cNvSpPr>
            <a:spLocks noGrp="1"/>
          </p:cNvSpPr>
          <p:nvPr>
            <p:ph sz="half" idx="1"/>
          </p:nvPr>
        </p:nvSpPr>
        <p:spPr>
          <a:xfrm>
            <a:off x="238539" y="344557"/>
            <a:ext cx="5075583" cy="6241773"/>
          </a:xfrm>
        </p:spPr>
        <p:txBody>
          <a:bodyPr>
            <a:normAutofit fontScale="40000" lnSpcReduction="20000"/>
          </a:bodyPr>
          <a:lstStyle/>
          <a:p>
            <a:pPr marL="0" indent="0">
              <a:lnSpc>
                <a:spcPct val="120000"/>
              </a:lnSpc>
              <a:spcBef>
                <a:spcPts val="0"/>
              </a:spcBef>
              <a:buNone/>
            </a:pPr>
            <a:r>
              <a:rPr lang="en-US" sz="4000" b="1" dirty="0"/>
              <a:t>Poetry Reflection Sheet </a:t>
            </a:r>
          </a:p>
          <a:p>
            <a:pPr marL="0" indent="0">
              <a:lnSpc>
                <a:spcPct val="120000"/>
              </a:lnSpc>
              <a:spcBef>
                <a:spcPts val="0"/>
              </a:spcBef>
              <a:buNone/>
            </a:pPr>
            <a:r>
              <a:rPr lang="en-US" sz="4000" b="1" dirty="0"/>
              <a:t>Name of Song/Poem: “The Dandelion Wars”</a:t>
            </a:r>
          </a:p>
          <a:p>
            <a:pPr marL="0" indent="0">
              <a:lnSpc>
                <a:spcPct val="120000"/>
              </a:lnSpc>
              <a:spcBef>
                <a:spcPts val="0"/>
              </a:spcBef>
              <a:buNone/>
            </a:pPr>
            <a:r>
              <a:rPr lang="en-US" sz="4000" b="1" dirty="0"/>
              <a:t>Artist/Writer: Liam Anderson</a:t>
            </a:r>
          </a:p>
          <a:p>
            <a:pPr marL="0" indent="0">
              <a:lnSpc>
                <a:spcPct val="120000"/>
              </a:lnSpc>
              <a:spcBef>
                <a:spcPts val="0"/>
              </a:spcBef>
              <a:buNone/>
            </a:pPr>
            <a:endParaRPr lang="en-US" dirty="0"/>
          </a:p>
          <a:p>
            <a:pPr marL="0" indent="0">
              <a:lnSpc>
                <a:spcPct val="120000"/>
              </a:lnSpc>
              <a:spcBef>
                <a:spcPts val="0"/>
              </a:spcBef>
              <a:buNone/>
            </a:pPr>
            <a:r>
              <a:rPr lang="en-US" b="1" dirty="0"/>
              <a:t>What was your initial emotional response to the poem/song?</a:t>
            </a:r>
            <a:r>
              <a:rPr lang="en-US" dirty="0"/>
              <a:t> </a:t>
            </a:r>
            <a:r>
              <a:rPr lang="en-US" b="1" dirty="0"/>
              <a:t> Which parts of the poem/song elicited that response?</a:t>
            </a:r>
            <a:endParaRPr lang="en-US" dirty="0"/>
          </a:p>
          <a:p>
            <a:pPr marL="0" indent="0">
              <a:lnSpc>
                <a:spcPct val="120000"/>
              </a:lnSpc>
              <a:spcBef>
                <a:spcPts val="0"/>
              </a:spcBef>
              <a:buNone/>
            </a:pPr>
            <a:r>
              <a:rPr lang="en-US" dirty="0"/>
              <a:t>This poem makes me nostalgic for childhood.  It makes me think about the importance of holding on to our inner child. Beautiful visual details such as the “hundreds of yellow heads” combined with sound details like the “wild battle scream” help to create a vivid picture in my mind of the boy’s imaginary world.</a:t>
            </a:r>
          </a:p>
          <a:p>
            <a:pPr marL="0" indent="0">
              <a:lnSpc>
                <a:spcPct val="120000"/>
              </a:lnSpc>
              <a:spcBef>
                <a:spcPts val="0"/>
              </a:spcBef>
              <a:buNone/>
            </a:pPr>
            <a:r>
              <a:rPr lang="en-US" dirty="0"/>
              <a:t> </a:t>
            </a:r>
          </a:p>
          <a:p>
            <a:pPr marL="0" indent="0">
              <a:lnSpc>
                <a:spcPct val="120000"/>
              </a:lnSpc>
              <a:spcBef>
                <a:spcPts val="0"/>
              </a:spcBef>
              <a:buNone/>
            </a:pPr>
            <a:r>
              <a:rPr lang="en-US" b="1" dirty="0"/>
              <a:t>Translate the poem in your own words.  What is the poem about?</a:t>
            </a:r>
            <a:endParaRPr lang="en-US" dirty="0"/>
          </a:p>
          <a:p>
            <a:pPr marL="0" indent="0">
              <a:lnSpc>
                <a:spcPct val="120000"/>
              </a:lnSpc>
              <a:spcBef>
                <a:spcPts val="0"/>
              </a:spcBef>
              <a:buNone/>
            </a:pPr>
            <a:r>
              <a:rPr lang="en-US" dirty="0"/>
              <a:t>The narrator in the poem reminisces about when he was a young boy and would pretend to be a King at war with dandelion soldiers, which he would defeat by decapitating them with his “sword”.  He is now older and watches his brother playing a similar game and he wonders why his brother is acting so silly.  He remembers being a kid again and sees the fun part of him he left behind – he then goes out to play with his brother and reconnects with his inner child.</a:t>
            </a:r>
          </a:p>
          <a:p>
            <a:pPr marL="0" indent="0">
              <a:lnSpc>
                <a:spcPct val="120000"/>
              </a:lnSpc>
              <a:spcBef>
                <a:spcPts val="0"/>
              </a:spcBef>
              <a:buNone/>
            </a:pPr>
            <a:endParaRPr lang="en-US" dirty="0"/>
          </a:p>
          <a:p>
            <a:pPr marL="0" indent="0">
              <a:lnSpc>
                <a:spcPct val="120000"/>
              </a:lnSpc>
              <a:spcBef>
                <a:spcPts val="0"/>
              </a:spcBef>
              <a:buNone/>
            </a:pPr>
            <a:r>
              <a:rPr lang="en-US" b="1" dirty="0"/>
              <a:t>What do you think is the theme of the poem/song?  Write this in paragraph form, using a quote to support your response.</a:t>
            </a:r>
            <a:endParaRPr lang="en-US" dirty="0"/>
          </a:p>
          <a:p>
            <a:pPr marL="0" indent="0">
              <a:lnSpc>
                <a:spcPct val="120000"/>
              </a:lnSpc>
              <a:spcBef>
                <a:spcPts val="0"/>
              </a:spcBef>
              <a:buNone/>
            </a:pPr>
            <a:r>
              <a:rPr lang="en-US" dirty="0"/>
              <a:t>“Dandelion Wars” refers to a childhood game that the speaker used to play, but on a deeper level, it can refer to the internal war that young adults battle when losing childhood innocence.  The theme is coming of age and when the speaker embraces his childhood innocence at the end of the poem, we are reminded that we can always be young at heart.  The structure of the poem is free verse, and while most stanzas are similar in length, one stands out – “And I miss it”.  This line is given a stanza all on its own, which highlights the importance of this line.  Indeed, the speaker misses being a child, which is a central theme in the poem.  </a:t>
            </a:r>
          </a:p>
          <a:p>
            <a:endParaRPr lang="en-US" dirty="0"/>
          </a:p>
        </p:txBody>
      </p:sp>
      <p:sp>
        <p:nvSpPr>
          <p:cNvPr id="7" name="Content Placeholder 6">
            <a:extLst>
              <a:ext uri="{FF2B5EF4-FFF2-40B4-BE49-F238E27FC236}">
                <a16:creationId xmlns:a16="http://schemas.microsoft.com/office/drawing/2014/main" id="{82A73046-1B0F-47FE-A133-1C3CD8B3CD27}"/>
              </a:ext>
            </a:extLst>
          </p:cNvPr>
          <p:cNvSpPr>
            <a:spLocks noGrp="1"/>
          </p:cNvSpPr>
          <p:nvPr>
            <p:ph sz="half" idx="2"/>
          </p:nvPr>
        </p:nvSpPr>
        <p:spPr>
          <a:xfrm>
            <a:off x="5259070" y="2352923"/>
            <a:ext cx="4937760" cy="4160520"/>
          </a:xfrm>
        </p:spPr>
        <p:txBody>
          <a:bodyPr>
            <a:normAutofit fontScale="40000" lnSpcReduction="20000"/>
          </a:bodyPr>
          <a:lstStyle/>
          <a:p>
            <a:pPr marL="0" indent="0">
              <a:buNone/>
            </a:pPr>
            <a:r>
              <a:rPr lang="en-US" b="1" dirty="0"/>
              <a:t>What are three examples of poetic devices used in this poem?  Explain how it influences the overall effect of the poem/song.</a:t>
            </a:r>
            <a:endParaRPr lang="en-US" dirty="0"/>
          </a:p>
          <a:p>
            <a:endParaRPr lang="en-US" dirty="0"/>
          </a:p>
        </p:txBody>
      </p:sp>
      <p:graphicFrame>
        <p:nvGraphicFramePr>
          <p:cNvPr id="10" name="Table 9">
            <a:extLst>
              <a:ext uri="{FF2B5EF4-FFF2-40B4-BE49-F238E27FC236}">
                <a16:creationId xmlns:a16="http://schemas.microsoft.com/office/drawing/2014/main" id="{4ADEE4F6-7CD0-4101-BB87-DA4C01B8B214}"/>
              </a:ext>
            </a:extLst>
          </p:cNvPr>
          <p:cNvGraphicFramePr>
            <a:graphicFrameLocks noGrp="1"/>
          </p:cNvGraphicFramePr>
          <p:nvPr>
            <p:extLst>
              <p:ext uri="{D42A27DB-BD31-4B8C-83A1-F6EECF244321}">
                <p14:modId xmlns:p14="http://schemas.microsoft.com/office/powerpoint/2010/main" val="3844370444"/>
              </p:ext>
            </p:extLst>
          </p:nvPr>
        </p:nvGraphicFramePr>
        <p:xfrm>
          <a:off x="5259070" y="2964994"/>
          <a:ext cx="6932930" cy="1781049"/>
        </p:xfrm>
        <a:graphic>
          <a:graphicData uri="http://schemas.openxmlformats.org/drawingml/2006/table">
            <a:tbl>
              <a:tblPr firstRow="1" firstCol="1" lastRow="1" lastCol="1" bandRow="1" bandCol="1"/>
              <a:tblGrid>
                <a:gridCol w="1013460">
                  <a:extLst>
                    <a:ext uri="{9D8B030D-6E8A-4147-A177-3AD203B41FA5}">
                      <a16:colId xmlns:a16="http://schemas.microsoft.com/office/drawing/2014/main" val="331500831"/>
                    </a:ext>
                  </a:extLst>
                </a:gridCol>
                <a:gridCol w="1289050">
                  <a:extLst>
                    <a:ext uri="{9D8B030D-6E8A-4147-A177-3AD203B41FA5}">
                      <a16:colId xmlns:a16="http://schemas.microsoft.com/office/drawing/2014/main" val="603677535"/>
                    </a:ext>
                  </a:extLst>
                </a:gridCol>
                <a:gridCol w="4630420">
                  <a:extLst>
                    <a:ext uri="{9D8B030D-6E8A-4147-A177-3AD203B41FA5}">
                      <a16:colId xmlns:a16="http://schemas.microsoft.com/office/drawing/2014/main" val="2775087243"/>
                    </a:ext>
                  </a:extLst>
                </a:gridCol>
              </a:tblGrid>
              <a:tr h="0">
                <a:tc>
                  <a:txBody>
                    <a:bodyPr/>
                    <a:lstStyle/>
                    <a:p>
                      <a:pPr marL="0" marR="0" algn="ctr">
                        <a:lnSpc>
                          <a:spcPct val="107000"/>
                        </a:lnSpc>
                        <a:spcBef>
                          <a:spcPts val="0"/>
                        </a:spcBef>
                        <a:spcAft>
                          <a:spcPts val="800"/>
                        </a:spcAft>
                      </a:pPr>
                      <a:r>
                        <a:rPr lang="en-US" sz="1100" b="1">
                          <a:effectLst/>
                          <a:latin typeface="Arial Narrow" panose="020B0606020202030204" pitchFamily="34" charset="0"/>
                          <a:ea typeface="Calibri" panose="020F0502020204030204" pitchFamily="34" charset="0"/>
                          <a:cs typeface="Times New Roman" panose="02020603050405020304" pitchFamily="18" charset="0"/>
                        </a:rPr>
                        <a:t>Poetic Device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800"/>
                        </a:spcAft>
                        <a:tabLst>
                          <a:tab pos="575945" algn="ctr"/>
                        </a:tabLst>
                      </a:pPr>
                      <a:r>
                        <a:rPr lang="en-US" sz="1100" b="1">
                          <a:effectLst/>
                          <a:latin typeface="Arial Narrow" panose="020B0606020202030204" pitchFamily="34" charset="0"/>
                          <a:ea typeface="Calibri" panose="020F0502020204030204" pitchFamily="34" charset="0"/>
                          <a:cs typeface="Times New Roman" panose="02020603050405020304" pitchFamily="18" charset="0"/>
                        </a:rPr>
                        <a:t>	Evidence from Text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100" b="1">
                          <a:effectLst/>
                          <a:latin typeface="Arial Narrow" panose="020B0606020202030204" pitchFamily="34" charset="0"/>
                          <a:ea typeface="Calibri" panose="020F0502020204030204" pitchFamily="34" charset="0"/>
                          <a:cs typeface="Times New Roman" panose="02020603050405020304" pitchFamily="18" charset="0"/>
                        </a:rPr>
                        <a:t>Effect on Poem/Song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3404292"/>
                  </a:ext>
                </a:extLst>
              </a:tr>
              <a:tr h="0">
                <a:tc>
                  <a:txBody>
                    <a:bodyPr/>
                    <a:lstStyle/>
                    <a:p>
                      <a:pPr marL="0" marR="0" algn="l">
                        <a:lnSpc>
                          <a:spcPct val="107000"/>
                        </a:lnSpc>
                        <a:spcBef>
                          <a:spcPts val="0"/>
                        </a:spcBef>
                        <a:spcAft>
                          <a:spcPts val="800"/>
                        </a:spcAft>
                      </a:pPr>
                      <a:r>
                        <a:rPr lang="en-US" sz="1100">
                          <a:effectLst/>
                          <a:latin typeface="Arial Narrow" panose="020B0606020202030204" pitchFamily="34" charset="0"/>
                          <a:ea typeface="Calibri" panose="020F0502020204030204" pitchFamily="34" charset="0"/>
                          <a:cs typeface="Times New Roman" panose="02020603050405020304" pitchFamily="18" charset="0"/>
                        </a:rPr>
                        <a:t>Metaphor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1100">
                          <a:effectLst/>
                          <a:latin typeface="Arial Narrow" panose="020B0606020202030204" pitchFamily="34" charset="0"/>
                          <a:ea typeface="Calibri" panose="020F0502020204030204" pitchFamily="34" charset="0"/>
                          <a:cs typeface="Times New Roman" panose="02020603050405020304" pitchFamily="18" charset="0"/>
                        </a:rPr>
                        <a:t>“I gaze upon the army: hundreds of yellow heads”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1100">
                          <a:effectLst/>
                          <a:latin typeface="Arial Narrow" panose="020B0606020202030204" pitchFamily="34" charset="0"/>
                          <a:ea typeface="Calibri" panose="020F0502020204030204" pitchFamily="34" charset="0"/>
                          <a:cs typeface="Times New Roman" panose="02020603050405020304" pitchFamily="18" charset="0"/>
                        </a:rPr>
                        <a:t>The poet uses the metaphor of an army to describe the dandelions, which paints a clearer picture of the boy’s imaginary world.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5643036"/>
                  </a:ext>
                </a:extLst>
              </a:tr>
              <a:tr h="0">
                <a:tc>
                  <a:txBody>
                    <a:bodyPr/>
                    <a:lstStyle/>
                    <a:p>
                      <a:pPr marL="0" marR="0" algn="l">
                        <a:lnSpc>
                          <a:spcPct val="107000"/>
                        </a:lnSpc>
                        <a:spcBef>
                          <a:spcPts val="0"/>
                        </a:spcBef>
                        <a:spcAft>
                          <a:spcPts val="800"/>
                        </a:spcAft>
                      </a:pPr>
                      <a:r>
                        <a:rPr lang="en-US" sz="1100">
                          <a:effectLst/>
                          <a:latin typeface="Arial Narrow" panose="020B0606020202030204" pitchFamily="34" charset="0"/>
                          <a:ea typeface="Calibri" panose="020F0502020204030204" pitchFamily="34" charset="0"/>
                          <a:cs typeface="Times New Roman" panose="02020603050405020304" pitchFamily="18" charset="0"/>
                        </a:rPr>
                        <a:t>Personification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1100">
                          <a:effectLst/>
                          <a:latin typeface="Arial Narrow" panose="020B0606020202030204" pitchFamily="34" charset="0"/>
                          <a:ea typeface="Calibri" panose="020F0502020204030204" pitchFamily="34" charset="0"/>
                          <a:cs typeface="Times New Roman" panose="02020603050405020304" pitchFamily="18" charset="0"/>
                        </a:rPr>
                        <a:t>“they are deadly” and “shaking in their shoes”.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1100">
                          <a:effectLst/>
                          <a:latin typeface="Arial Narrow" panose="020B0606020202030204" pitchFamily="34" charset="0"/>
                          <a:ea typeface="Calibri" panose="020F0502020204030204" pitchFamily="34" charset="0"/>
                          <a:cs typeface="Times New Roman" panose="02020603050405020304" pitchFamily="18" charset="0"/>
                        </a:rPr>
                        <a:t>The author uses personification to give the dandelions human qualities, which puts us in the young boy’s shoes as he uses his imagination.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800"/>
                        </a:spcAft>
                      </a:pPr>
                      <a:r>
                        <a:rPr lang="en-US" sz="1100">
                          <a:effectLst/>
                          <a:latin typeface="Arial Narrow" panose="020B0606020202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1718438"/>
                  </a:ext>
                </a:extLst>
              </a:tr>
              <a:tr h="0">
                <a:tc>
                  <a:txBody>
                    <a:bodyPr/>
                    <a:lstStyle/>
                    <a:p>
                      <a:pPr marL="0" marR="0" algn="ctr">
                        <a:lnSpc>
                          <a:spcPct val="107000"/>
                        </a:lnSpc>
                        <a:spcBef>
                          <a:spcPts val="0"/>
                        </a:spcBef>
                        <a:spcAft>
                          <a:spcPts val="800"/>
                        </a:spcAft>
                      </a:pPr>
                      <a:r>
                        <a:rPr lang="en-US" sz="1100">
                          <a:effectLst/>
                          <a:latin typeface="Arial Narrow" panose="020B0606020202030204" pitchFamily="34" charset="0"/>
                          <a:ea typeface="Calibri" panose="020F0502020204030204" pitchFamily="34" charset="0"/>
                          <a:cs typeface="Times New Roman" panose="02020603050405020304" pitchFamily="18" charset="0"/>
                        </a:rPr>
                        <a:t>onomatopoeia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800"/>
                        </a:spcAft>
                      </a:pPr>
                      <a:r>
                        <a:rPr lang="en-US" sz="1100">
                          <a:effectLst/>
                          <a:latin typeface="Arial Narrow" panose="020B0606020202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1100">
                          <a:effectLst/>
                          <a:latin typeface="Arial Narrow" panose="020B0606020202030204" pitchFamily="34" charset="0"/>
                          <a:ea typeface="Calibri" panose="020F0502020204030204" pitchFamily="34" charset="0"/>
                          <a:cs typeface="Times New Roman" panose="02020603050405020304" pitchFamily="18" charset="0"/>
                        </a:rPr>
                        <a:t>“grunt”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1100" dirty="0">
                          <a:effectLst/>
                          <a:latin typeface="Arial Narrow" panose="020B0606020202030204" pitchFamily="34" charset="0"/>
                          <a:ea typeface="Calibri" panose="020F0502020204030204" pitchFamily="34" charset="0"/>
                          <a:cs typeface="Times New Roman" panose="02020603050405020304" pitchFamily="18" charset="0"/>
                        </a:rPr>
                        <a:t>This word demonstrates the confidence that the author had when he was within his imaginary world.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8949528"/>
                  </a:ext>
                </a:extLst>
              </a:tr>
            </a:tbl>
          </a:graphicData>
        </a:graphic>
      </p:graphicFrame>
    </p:spTree>
    <p:extLst>
      <p:ext uri="{BB962C8B-B14F-4D97-AF65-F5344CB8AC3E}">
        <p14:creationId xmlns:p14="http://schemas.microsoft.com/office/powerpoint/2010/main" val="4271861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D01ED-8E6C-4D9D-B3A5-EB952DB5F63F}"/>
              </a:ext>
            </a:extLst>
          </p:cNvPr>
          <p:cNvSpPr>
            <a:spLocks noGrp="1"/>
          </p:cNvSpPr>
          <p:nvPr>
            <p:ph type="title"/>
          </p:nvPr>
        </p:nvSpPr>
        <p:spPr/>
        <p:txBody>
          <a:bodyPr>
            <a:normAutofit/>
          </a:bodyPr>
          <a:lstStyle/>
          <a:p>
            <a:r>
              <a:rPr lang="en-US" dirty="0"/>
              <a:t>Poetry/Song Analysis</a:t>
            </a:r>
            <a:br>
              <a:rPr lang="en-US" dirty="0"/>
            </a:br>
            <a:r>
              <a:rPr lang="en-US" sz="2200" b="1" i="0" dirty="0">
                <a:latin typeface="+mn-lt"/>
              </a:rPr>
              <a:t>Name of Poem/Song:</a:t>
            </a:r>
            <a:br>
              <a:rPr lang="en-US" sz="2200" b="1" i="0" dirty="0">
                <a:latin typeface="+mn-lt"/>
              </a:rPr>
            </a:br>
            <a:r>
              <a:rPr lang="en-US" sz="2200" b="1" i="0" dirty="0">
                <a:latin typeface="+mn-lt"/>
              </a:rPr>
              <a:t>Name of Writer:</a:t>
            </a:r>
          </a:p>
        </p:txBody>
      </p:sp>
      <p:sp>
        <p:nvSpPr>
          <p:cNvPr id="3" name="Content Placeholder 2">
            <a:extLst>
              <a:ext uri="{FF2B5EF4-FFF2-40B4-BE49-F238E27FC236}">
                <a16:creationId xmlns:a16="http://schemas.microsoft.com/office/drawing/2014/main" id="{43A7F424-AC11-4ABA-9B92-88BA62FBDC46}"/>
              </a:ext>
            </a:extLst>
          </p:cNvPr>
          <p:cNvSpPr>
            <a:spLocks noGrp="1"/>
          </p:cNvSpPr>
          <p:nvPr>
            <p:ph idx="1"/>
          </p:nvPr>
        </p:nvSpPr>
        <p:spPr/>
        <p:txBody>
          <a:bodyPr/>
          <a:lstStyle/>
          <a:p>
            <a:pPr marL="0" indent="0">
              <a:buNone/>
            </a:pPr>
            <a:r>
              <a:rPr lang="en-US" dirty="0"/>
              <a:t>1. What was your initial emotional response to the poem/song?  How did it make you feel, and why?</a:t>
            </a:r>
          </a:p>
          <a:p>
            <a:pPr marL="0" indent="0">
              <a:buNone/>
            </a:pPr>
            <a:endParaRPr lang="en-US" dirty="0"/>
          </a:p>
        </p:txBody>
      </p:sp>
      <p:pic>
        <p:nvPicPr>
          <p:cNvPr id="15" name="Graphic 14" descr="Heart">
            <a:extLst>
              <a:ext uri="{FF2B5EF4-FFF2-40B4-BE49-F238E27FC236}">
                <a16:creationId xmlns:a16="http://schemas.microsoft.com/office/drawing/2014/main" id="{2B1BAECE-AB9A-408C-BC1A-D20F6DC4D69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2011680"/>
            <a:ext cx="914400" cy="914400"/>
          </a:xfrm>
          <a:prstGeom prst="rect">
            <a:avLst/>
          </a:prstGeom>
        </p:spPr>
      </p:pic>
    </p:spTree>
    <p:extLst>
      <p:ext uri="{BB962C8B-B14F-4D97-AF65-F5344CB8AC3E}">
        <p14:creationId xmlns:p14="http://schemas.microsoft.com/office/powerpoint/2010/main" val="3874641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D01ED-8E6C-4D9D-B3A5-EB952DB5F63F}"/>
              </a:ext>
            </a:extLst>
          </p:cNvPr>
          <p:cNvSpPr>
            <a:spLocks noGrp="1"/>
          </p:cNvSpPr>
          <p:nvPr>
            <p:ph type="title"/>
          </p:nvPr>
        </p:nvSpPr>
        <p:spPr/>
        <p:txBody>
          <a:bodyPr>
            <a:normAutofit/>
          </a:bodyPr>
          <a:lstStyle/>
          <a:p>
            <a:r>
              <a:rPr lang="en-US" dirty="0"/>
              <a:t>Poetry/Song Analysis </a:t>
            </a:r>
            <a:r>
              <a:rPr lang="en-US" dirty="0" err="1"/>
              <a:t>cont</a:t>
            </a:r>
            <a:r>
              <a:rPr lang="en-US" dirty="0"/>
              <a:t>…</a:t>
            </a:r>
            <a:endParaRPr lang="en-US" sz="2200" b="1" i="0" dirty="0">
              <a:latin typeface="+mn-lt"/>
            </a:endParaRPr>
          </a:p>
        </p:txBody>
      </p:sp>
      <p:sp>
        <p:nvSpPr>
          <p:cNvPr id="3" name="Content Placeholder 2">
            <a:extLst>
              <a:ext uri="{FF2B5EF4-FFF2-40B4-BE49-F238E27FC236}">
                <a16:creationId xmlns:a16="http://schemas.microsoft.com/office/drawing/2014/main" id="{43A7F424-AC11-4ABA-9B92-88BA62FBDC46}"/>
              </a:ext>
            </a:extLst>
          </p:cNvPr>
          <p:cNvSpPr>
            <a:spLocks noGrp="1"/>
          </p:cNvSpPr>
          <p:nvPr>
            <p:ph idx="1"/>
          </p:nvPr>
        </p:nvSpPr>
        <p:spPr/>
        <p:txBody>
          <a:bodyPr/>
          <a:lstStyle/>
          <a:p>
            <a:r>
              <a:rPr lang="en-US" dirty="0"/>
              <a:t>2. Translate the poem in your own words.  What is the poem about?</a:t>
            </a:r>
          </a:p>
          <a:p>
            <a:pPr marL="0" indent="0">
              <a:buNone/>
            </a:pPr>
            <a:endParaRPr lang="en-US" dirty="0"/>
          </a:p>
        </p:txBody>
      </p:sp>
      <p:pic>
        <p:nvPicPr>
          <p:cNvPr id="5" name="Graphic 4" descr="Thought bubble">
            <a:extLst>
              <a:ext uri="{FF2B5EF4-FFF2-40B4-BE49-F238E27FC236}">
                <a16:creationId xmlns:a16="http://schemas.microsoft.com/office/drawing/2014/main" id="{26B7FE0C-A789-48A0-A8E0-0874F1B5192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1888587"/>
            <a:ext cx="914400" cy="914400"/>
          </a:xfrm>
          <a:prstGeom prst="rect">
            <a:avLst/>
          </a:prstGeom>
        </p:spPr>
      </p:pic>
    </p:spTree>
    <p:extLst>
      <p:ext uri="{BB962C8B-B14F-4D97-AF65-F5344CB8AC3E}">
        <p14:creationId xmlns:p14="http://schemas.microsoft.com/office/powerpoint/2010/main" val="330904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D01ED-8E6C-4D9D-B3A5-EB952DB5F63F}"/>
              </a:ext>
            </a:extLst>
          </p:cNvPr>
          <p:cNvSpPr>
            <a:spLocks noGrp="1"/>
          </p:cNvSpPr>
          <p:nvPr>
            <p:ph type="title"/>
          </p:nvPr>
        </p:nvSpPr>
        <p:spPr/>
        <p:txBody>
          <a:bodyPr>
            <a:normAutofit/>
          </a:bodyPr>
          <a:lstStyle/>
          <a:p>
            <a:r>
              <a:rPr lang="en-US" dirty="0"/>
              <a:t>Poetry/Song Analysis </a:t>
            </a:r>
            <a:r>
              <a:rPr lang="en-US" dirty="0" err="1"/>
              <a:t>cont</a:t>
            </a:r>
            <a:r>
              <a:rPr lang="en-US" dirty="0"/>
              <a:t>…</a:t>
            </a:r>
            <a:endParaRPr lang="en-US" sz="2200" b="1" i="0" dirty="0">
              <a:latin typeface="+mn-lt"/>
            </a:endParaRPr>
          </a:p>
        </p:txBody>
      </p:sp>
      <p:sp>
        <p:nvSpPr>
          <p:cNvPr id="3" name="Content Placeholder 2">
            <a:extLst>
              <a:ext uri="{FF2B5EF4-FFF2-40B4-BE49-F238E27FC236}">
                <a16:creationId xmlns:a16="http://schemas.microsoft.com/office/drawing/2014/main" id="{43A7F424-AC11-4ABA-9B92-88BA62FBDC46}"/>
              </a:ext>
            </a:extLst>
          </p:cNvPr>
          <p:cNvSpPr>
            <a:spLocks noGrp="1"/>
          </p:cNvSpPr>
          <p:nvPr>
            <p:ph idx="1"/>
          </p:nvPr>
        </p:nvSpPr>
        <p:spPr/>
        <p:txBody>
          <a:bodyPr/>
          <a:lstStyle/>
          <a:p>
            <a:r>
              <a:rPr lang="en-US" dirty="0"/>
              <a:t>3. What do you think is the theme of the poem/song?  Write this in paragraph form, using a quote to support your response.</a:t>
            </a:r>
          </a:p>
          <a:p>
            <a:pPr marL="0" indent="0">
              <a:buNone/>
            </a:pPr>
            <a:endParaRPr lang="en-US" dirty="0"/>
          </a:p>
          <a:p>
            <a:pPr marL="0" indent="0">
              <a:buNone/>
            </a:pPr>
            <a:endParaRPr lang="en-US" dirty="0"/>
          </a:p>
        </p:txBody>
      </p:sp>
      <p:pic>
        <p:nvPicPr>
          <p:cNvPr id="5" name="Graphic 4" descr="Thought bubble">
            <a:extLst>
              <a:ext uri="{FF2B5EF4-FFF2-40B4-BE49-F238E27FC236}">
                <a16:creationId xmlns:a16="http://schemas.microsoft.com/office/drawing/2014/main" id="{26B7FE0C-A789-48A0-A8E0-0874F1B5192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1888587"/>
            <a:ext cx="914400" cy="914400"/>
          </a:xfrm>
          <a:prstGeom prst="rect">
            <a:avLst/>
          </a:prstGeom>
        </p:spPr>
      </p:pic>
    </p:spTree>
    <p:extLst>
      <p:ext uri="{BB962C8B-B14F-4D97-AF65-F5344CB8AC3E}">
        <p14:creationId xmlns:p14="http://schemas.microsoft.com/office/powerpoint/2010/main" val="1917123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D01ED-8E6C-4D9D-B3A5-EB952DB5F63F}"/>
              </a:ext>
            </a:extLst>
          </p:cNvPr>
          <p:cNvSpPr>
            <a:spLocks noGrp="1"/>
          </p:cNvSpPr>
          <p:nvPr>
            <p:ph type="title"/>
          </p:nvPr>
        </p:nvSpPr>
        <p:spPr/>
        <p:txBody>
          <a:bodyPr>
            <a:normAutofit/>
          </a:bodyPr>
          <a:lstStyle/>
          <a:p>
            <a:r>
              <a:rPr lang="en-US" dirty="0"/>
              <a:t>Poetry/Song Analysis </a:t>
            </a:r>
            <a:r>
              <a:rPr lang="en-US" dirty="0" err="1"/>
              <a:t>cont</a:t>
            </a:r>
            <a:r>
              <a:rPr lang="en-US" dirty="0"/>
              <a:t>…</a:t>
            </a:r>
            <a:endParaRPr lang="en-US" sz="2200" b="1" i="0" dirty="0">
              <a:latin typeface="+mn-lt"/>
            </a:endParaRPr>
          </a:p>
        </p:txBody>
      </p:sp>
      <p:sp>
        <p:nvSpPr>
          <p:cNvPr id="3" name="Content Placeholder 2">
            <a:extLst>
              <a:ext uri="{FF2B5EF4-FFF2-40B4-BE49-F238E27FC236}">
                <a16:creationId xmlns:a16="http://schemas.microsoft.com/office/drawing/2014/main" id="{43A7F424-AC11-4ABA-9B92-88BA62FBDC46}"/>
              </a:ext>
            </a:extLst>
          </p:cNvPr>
          <p:cNvSpPr>
            <a:spLocks noGrp="1"/>
          </p:cNvSpPr>
          <p:nvPr>
            <p:ph idx="1"/>
          </p:nvPr>
        </p:nvSpPr>
        <p:spPr>
          <a:xfrm>
            <a:off x="838200" y="1690688"/>
            <a:ext cx="10515600" cy="4481512"/>
          </a:xfrm>
        </p:spPr>
        <p:txBody>
          <a:bodyPr/>
          <a:lstStyle/>
          <a:p>
            <a:r>
              <a:rPr lang="en-US" dirty="0"/>
              <a:t>4. What are three examples of poetic devices used in this poem?  Explain how it influences the overall effect of the poem/song.</a:t>
            </a:r>
          </a:p>
          <a:p>
            <a:pPr marL="0" indent="0">
              <a:buNone/>
            </a:pPr>
            <a:endParaRPr lang="en-US" dirty="0"/>
          </a:p>
          <a:p>
            <a:pPr marL="0" indent="0">
              <a:buNone/>
            </a:pPr>
            <a:endParaRPr lang="en-US" dirty="0"/>
          </a:p>
        </p:txBody>
      </p:sp>
      <p:graphicFrame>
        <p:nvGraphicFramePr>
          <p:cNvPr id="6" name="Table 6">
            <a:extLst>
              <a:ext uri="{FF2B5EF4-FFF2-40B4-BE49-F238E27FC236}">
                <a16:creationId xmlns:a16="http://schemas.microsoft.com/office/drawing/2014/main" id="{4F8BF98B-C069-4A00-B8C6-A2CCDBCA5A49}"/>
              </a:ext>
            </a:extLst>
          </p:cNvPr>
          <p:cNvGraphicFramePr>
            <a:graphicFrameLocks noGrp="1"/>
          </p:cNvGraphicFramePr>
          <p:nvPr>
            <p:extLst>
              <p:ext uri="{D42A27DB-BD31-4B8C-83A1-F6EECF244321}">
                <p14:modId xmlns:p14="http://schemas.microsoft.com/office/powerpoint/2010/main" val="2269071936"/>
              </p:ext>
            </p:extLst>
          </p:nvPr>
        </p:nvGraphicFramePr>
        <p:xfrm>
          <a:off x="1024834" y="3164839"/>
          <a:ext cx="10328967" cy="3408807"/>
        </p:xfrm>
        <a:graphic>
          <a:graphicData uri="http://schemas.openxmlformats.org/drawingml/2006/table">
            <a:tbl>
              <a:tblPr firstRow="1" bandRow="1">
                <a:tableStyleId>{5C22544A-7EE6-4342-B048-85BDC9FD1C3A}</a:tableStyleId>
              </a:tblPr>
              <a:tblGrid>
                <a:gridCol w="3918227">
                  <a:extLst>
                    <a:ext uri="{9D8B030D-6E8A-4147-A177-3AD203B41FA5}">
                      <a16:colId xmlns:a16="http://schemas.microsoft.com/office/drawing/2014/main" val="811617001"/>
                    </a:ext>
                  </a:extLst>
                </a:gridCol>
                <a:gridCol w="1762539">
                  <a:extLst>
                    <a:ext uri="{9D8B030D-6E8A-4147-A177-3AD203B41FA5}">
                      <a16:colId xmlns:a16="http://schemas.microsoft.com/office/drawing/2014/main" val="817882006"/>
                    </a:ext>
                  </a:extLst>
                </a:gridCol>
                <a:gridCol w="4648201">
                  <a:extLst>
                    <a:ext uri="{9D8B030D-6E8A-4147-A177-3AD203B41FA5}">
                      <a16:colId xmlns:a16="http://schemas.microsoft.com/office/drawing/2014/main" val="513458881"/>
                    </a:ext>
                  </a:extLst>
                </a:gridCol>
              </a:tblGrid>
              <a:tr h="665607">
                <a:tc>
                  <a:txBody>
                    <a:bodyPr/>
                    <a:lstStyle/>
                    <a:p>
                      <a:r>
                        <a:rPr lang="en-US" dirty="0"/>
                        <a:t>Figurative Language Example</a:t>
                      </a:r>
                    </a:p>
                  </a:txBody>
                  <a:tcPr/>
                </a:tc>
                <a:tc>
                  <a:txBody>
                    <a:bodyPr/>
                    <a:lstStyle/>
                    <a:p>
                      <a:r>
                        <a:rPr lang="en-US" dirty="0"/>
                        <a:t>Word/Phrase as Evidence</a:t>
                      </a:r>
                    </a:p>
                  </a:txBody>
                  <a:tcPr/>
                </a:tc>
                <a:tc>
                  <a:txBody>
                    <a:bodyPr/>
                    <a:lstStyle/>
                    <a:p>
                      <a:r>
                        <a:rPr lang="en-US" dirty="0"/>
                        <a:t>Effect of figurative language example on poem/song</a:t>
                      </a:r>
                    </a:p>
                  </a:txBody>
                  <a:tcPr/>
                </a:tc>
                <a:extLst>
                  <a:ext uri="{0D108BD9-81ED-4DB2-BD59-A6C34878D82A}">
                    <a16:rowId xmlns:a16="http://schemas.microsoft.com/office/drawing/2014/main" val="888535213"/>
                  </a:ext>
                </a:extLst>
              </a:tr>
              <a:tr h="665607">
                <a:tc>
                  <a:txBody>
                    <a:bodyPr/>
                    <a:lstStyle/>
                    <a:p>
                      <a:r>
                        <a:rPr lang="en-US" dirty="0"/>
                        <a:t>1.</a:t>
                      </a:r>
                    </a:p>
                  </a:txBody>
                  <a:tcPr/>
                </a:tc>
                <a:tc>
                  <a:txBody>
                    <a:bodyPr/>
                    <a:lstStyle/>
                    <a:p>
                      <a:endParaRPr lang="en-US" dirty="0"/>
                    </a:p>
                  </a:txBody>
                  <a:tcPr/>
                </a:tc>
                <a:tc>
                  <a:txBody>
                    <a:bodyPr/>
                    <a:lstStyle/>
                    <a:p>
                      <a:endParaRPr lang="en-US" dirty="0"/>
                    </a:p>
                    <a:p>
                      <a:endParaRPr lang="en-US" dirty="0"/>
                    </a:p>
                    <a:p>
                      <a:endParaRPr lang="en-US" dirty="0"/>
                    </a:p>
                  </a:txBody>
                  <a:tcPr/>
                </a:tc>
                <a:extLst>
                  <a:ext uri="{0D108BD9-81ED-4DB2-BD59-A6C34878D82A}">
                    <a16:rowId xmlns:a16="http://schemas.microsoft.com/office/drawing/2014/main" val="3017437979"/>
                  </a:ext>
                </a:extLst>
              </a:tr>
              <a:tr h="665607">
                <a:tc>
                  <a:txBody>
                    <a:bodyPr/>
                    <a:lstStyle/>
                    <a:p>
                      <a:r>
                        <a:rPr lang="en-US" dirty="0"/>
                        <a:t>2.</a:t>
                      </a:r>
                    </a:p>
                  </a:txBody>
                  <a:tcPr/>
                </a:tc>
                <a:tc>
                  <a:txBody>
                    <a:bodyPr/>
                    <a:lstStyle/>
                    <a:p>
                      <a:endParaRPr lang="en-US" dirty="0"/>
                    </a:p>
                  </a:txBody>
                  <a:tcPr/>
                </a:tc>
                <a:tc>
                  <a:txBody>
                    <a:bodyPr/>
                    <a:lstStyle/>
                    <a:p>
                      <a:endParaRPr lang="en-US" dirty="0"/>
                    </a:p>
                    <a:p>
                      <a:endParaRPr lang="en-US" dirty="0"/>
                    </a:p>
                    <a:p>
                      <a:endParaRPr lang="en-US" dirty="0"/>
                    </a:p>
                  </a:txBody>
                  <a:tcPr/>
                </a:tc>
                <a:extLst>
                  <a:ext uri="{0D108BD9-81ED-4DB2-BD59-A6C34878D82A}">
                    <a16:rowId xmlns:a16="http://schemas.microsoft.com/office/drawing/2014/main" val="8798346"/>
                  </a:ext>
                </a:extLst>
              </a:tr>
              <a:tr h="665607">
                <a:tc>
                  <a:txBody>
                    <a:bodyPr/>
                    <a:lstStyle/>
                    <a:p>
                      <a:r>
                        <a:rPr lang="en-US" dirty="0"/>
                        <a:t>3.</a:t>
                      </a:r>
                    </a:p>
                  </a:txBody>
                  <a:tcPr/>
                </a:tc>
                <a:tc>
                  <a:txBody>
                    <a:bodyPr/>
                    <a:lstStyle/>
                    <a:p>
                      <a:endParaRPr lang="en-US" dirty="0"/>
                    </a:p>
                  </a:txBody>
                  <a:tcPr/>
                </a:tc>
                <a:tc>
                  <a:txBody>
                    <a:bodyPr/>
                    <a:lstStyle/>
                    <a:p>
                      <a:endParaRPr lang="en-US" dirty="0"/>
                    </a:p>
                    <a:p>
                      <a:endParaRPr lang="en-US" dirty="0"/>
                    </a:p>
                    <a:p>
                      <a:endParaRPr lang="en-US" dirty="0"/>
                    </a:p>
                  </a:txBody>
                  <a:tcPr/>
                </a:tc>
                <a:extLst>
                  <a:ext uri="{0D108BD9-81ED-4DB2-BD59-A6C34878D82A}">
                    <a16:rowId xmlns:a16="http://schemas.microsoft.com/office/drawing/2014/main" val="1470199028"/>
                  </a:ext>
                </a:extLst>
              </a:tr>
            </a:tbl>
          </a:graphicData>
        </a:graphic>
      </p:graphicFrame>
      <p:pic>
        <p:nvPicPr>
          <p:cNvPr id="9" name="Picture 8">
            <a:extLst>
              <a:ext uri="{FF2B5EF4-FFF2-40B4-BE49-F238E27FC236}">
                <a16:creationId xmlns:a16="http://schemas.microsoft.com/office/drawing/2014/main" id="{40AB38C2-F1CF-468C-AF29-6EF043709B8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940" y="1852323"/>
            <a:ext cx="556260" cy="914400"/>
          </a:xfrm>
          <a:prstGeom prst="rect">
            <a:avLst/>
          </a:prstGeom>
          <a:noFill/>
          <a:ln>
            <a:noFill/>
          </a:ln>
        </p:spPr>
      </p:pic>
    </p:spTree>
    <p:extLst>
      <p:ext uri="{BB962C8B-B14F-4D97-AF65-F5344CB8AC3E}">
        <p14:creationId xmlns:p14="http://schemas.microsoft.com/office/powerpoint/2010/main" val="3657823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F41BB-E168-4E34-9785-45FAB16E975E}"/>
              </a:ext>
            </a:extLst>
          </p:cNvPr>
          <p:cNvSpPr>
            <a:spLocks noGrp="1"/>
          </p:cNvSpPr>
          <p:nvPr>
            <p:ph type="title"/>
          </p:nvPr>
        </p:nvSpPr>
        <p:spPr>
          <a:xfrm>
            <a:off x="831850" y="1078991"/>
            <a:ext cx="5266944" cy="1087434"/>
          </a:xfrm>
        </p:spPr>
        <p:txBody>
          <a:bodyPr/>
          <a:lstStyle/>
          <a:p>
            <a:r>
              <a:rPr lang="en-US" dirty="0"/>
              <a:t>Found Poetry</a:t>
            </a:r>
          </a:p>
        </p:txBody>
      </p:sp>
      <p:sp>
        <p:nvSpPr>
          <p:cNvPr id="3" name="Text Placeholder 2">
            <a:extLst>
              <a:ext uri="{FF2B5EF4-FFF2-40B4-BE49-F238E27FC236}">
                <a16:creationId xmlns:a16="http://schemas.microsoft.com/office/drawing/2014/main" id="{4106B9A1-4BCD-4BBD-B57D-6FBFEDF8BFE4}"/>
              </a:ext>
            </a:extLst>
          </p:cNvPr>
          <p:cNvSpPr>
            <a:spLocks noGrp="1"/>
          </p:cNvSpPr>
          <p:nvPr>
            <p:ph type="body" idx="1"/>
          </p:nvPr>
        </p:nvSpPr>
        <p:spPr>
          <a:xfrm>
            <a:off x="656659" y="2166425"/>
            <a:ext cx="5266944" cy="3882683"/>
          </a:xfrm>
        </p:spPr>
        <p:txBody>
          <a:bodyPr>
            <a:normAutofit fontScale="70000" lnSpcReduction="20000"/>
          </a:bodyPr>
          <a:lstStyle/>
          <a:p>
            <a:r>
              <a:rPr lang="en-US" sz="2300" dirty="0"/>
              <a:t>FOUND POETRY IS WHEN WE BORROW WORDS FROM OUR ENVIRONMENT TO CREATE ORIGINAL POETRY.  THESE WORDS CAN COME FROM NOVELS WE’RE READING, WORD ART FROM MAGAZINES, WORDS FROM SIGNS AND BILLBOARDS, WORDS FROM SONGS, AMONG OTHERs.  </a:t>
            </a:r>
          </a:p>
          <a:p>
            <a:r>
              <a:rPr lang="en-US" sz="2300" dirty="0"/>
              <a:t>Found poetry is a great way to start a poetry unit as it is a fun way to play with words.  We are going to try this with online magnetic poetry.  Follow the link below to create your own magnetic poem.  Take a screenshot of your poem and email it to me or insert it as a picture on a new slide. If you would prefer to do a more hands on poem like the examples on this slide, please do so!  You can take a picture and send it to me.</a:t>
            </a:r>
          </a:p>
          <a:p>
            <a:r>
              <a:rPr lang="en-US" sz="2300" dirty="0"/>
              <a:t> Have fun!</a:t>
            </a:r>
          </a:p>
          <a:p>
            <a:endParaRPr lang="en-US" dirty="0"/>
          </a:p>
        </p:txBody>
      </p:sp>
      <p:pic>
        <p:nvPicPr>
          <p:cNvPr id="4" name="Picture 3">
            <a:extLst>
              <a:ext uri="{FF2B5EF4-FFF2-40B4-BE49-F238E27FC236}">
                <a16:creationId xmlns:a16="http://schemas.microsoft.com/office/drawing/2014/main" id="{9DDB16CB-3DA0-40AD-9E19-D91BA44BCB40}"/>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5925362" y="2573401"/>
            <a:ext cx="2837636" cy="2004891"/>
          </a:xfrm>
          <a:prstGeom prst="rect">
            <a:avLst/>
          </a:prstGeom>
          <a:solidFill>
            <a:scrgbClr r="0" g="0" b="0">
              <a:alpha val="0"/>
            </a:scrgbClr>
          </a:solidFill>
        </p:spPr>
      </p:pic>
      <p:sp>
        <p:nvSpPr>
          <p:cNvPr id="7" name="Rectangle 6">
            <a:extLst>
              <a:ext uri="{FF2B5EF4-FFF2-40B4-BE49-F238E27FC236}">
                <a16:creationId xmlns:a16="http://schemas.microsoft.com/office/drawing/2014/main" id="{0DCF0FCC-BB34-4480-A7AF-7D9E5E6E1D08}"/>
              </a:ext>
            </a:extLst>
          </p:cNvPr>
          <p:cNvSpPr/>
          <p:nvPr/>
        </p:nvSpPr>
        <p:spPr>
          <a:xfrm>
            <a:off x="829056" y="6258313"/>
            <a:ext cx="2837636" cy="369332"/>
          </a:xfrm>
          <a:prstGeom prst="rect">
            <a:avLst/>
          </a:prstGeom>
        </p:spPr>
        <p:txBody>
          <a:bodyPr wrap="none">
            <a:spAutoFit/>
          </a:bodyPr>
          <a:lstStyle/>
          <a:p>
            <a:r>
              <a:rPr lang="en-US" dirty="0">
                <a:hlinkClick r:id="rId3"/>
              </a:rPr>
              <a:t>Online Magnetic Poetry</a:t>
            </a:r>
            <a:endParaRPr lang="en-US" dirty="0"/>
          </a:p>
        </p:txBody>
      </p:sp>
      <p:pic>
        <p:nvPicPr>
          <p:cNvPr id="10" name="Picture 9">
            <a:extLst>
              <a:ext uri="{FF2B5EF4-FFF2-40B4-BE49-F238E27FC236}">
                <a16:creationId xmlns:a16="http://schemas.microsoft.com/office/drawing/2014/main" id="{E576FB28-77B8-4F16-81EC-8A1A0EEB1766}"/>
              </a:ext>
            </a:extLst>
          </p:cNvPr>
          <p:cNvPicPr>
            <a:picLocks noChangeAspect="1"/>
          </p:cNvPicPr>
          <p:nvPr/>
        </p:nvPicPr>
        <p:blipFill>
          <a:blip r:embed="rId4"/>
          <a:stretch>
            <a:fillRect/>
          </a:stretch>
        </p:blipFill>
        <p:spPr>
          <a:xfrm>
            <a:off x="8709099" y="414775"/>
            <a:ext cx="3326949" cy="5898192"/>
          </a:xfrm>
          <a:prstGeom prst="rect">
            <a:avLst/>
          </a:prstGeom>
        </p:spPr>
      </p:pic>
      <p:pic>
        <p:nvPicPr>
          <p:cNvPr id="9" name="Picture 8">
            <a:extLst>
              <a:ext uri="{FF2B5EF4-FFF2-40B4-BE49-F238E27FC236}">
                <a16:creationId xmlns:a16="http://schemas.microsoft.com/office/drawing/2014/main" id="{70CA67FD-F51F-4F73-9EC8-3F83428349F8}"/>
              </a:ext>
            </a:extLst>
          </p:cNvPr>
          <p:cNvPicPr>
            <a:picLocks noChangeAspect="1"/>
          </p:cNvPicPr>
          <p:nvPr/>
        </p:nvPicPr>
        <p:blipFill rotWithShape="1">
          <a:blip r:embed="rId5"/>
          <a:srcRect l="10354" t="18568" r="10508" b="17133"/>
          <a:stretch/>
        </p:blipFill>
        <p:spPr>
          <a:xfrm rot="810137">
            <a:off x="6006306" y="532238"/>
            <a:ext cx="3031533" cy="2180939"/>
          </a:xfrm>
          <a:prstGeom prst="rect">
            <a:avLst/>
          </a:prstGeom>
        </p:spPr>
      </p:pic>
      <p:pic>
        <p:nvPicPr>
          <p:cNvPr id="11" name="Picture 10">
            <a:extLst>
              <a:ext uri="{FF2B5EF4-FFF2-40B4-BE49-F238E27FC236}">
                <a16:creationId xmlns:a16="http://schemas.microsoft.com/office/drawing/2014/main" id="{098BD70D-44D2-4187-85AB-A24E8FC2AE07}"/>
              </a:ext>
            </a:extLst>
          </p:cNvPr>
          <p:cNvPicPr>
            <a:picLocks noChangeAspect="1"/>
          </p:cNvPicPr>
          <p:nvPr/>
        </p:nvPicPr>
        <p:blipFill>
          <a:blip r:embed="rId6"/>
          <a:stretch>
            <a:fillRect/>
          </a:stretch>
        </p:blipFill>
        <p:spPr>
          <a:xfrm rot="20912164">
            <a:off x="6171573" y="4562896"/>
            <a:ext cx="2700997" cy="2025748"/>
          </a:xfrm>
          <a:prstGeom prst="rect">
            <a:avLst/>
          </a:prstGeom>
        </p:spPr>
      </p:pic>
    </p:spTree>
    <p:extLst>
      <p:ext uri="{BB962C8B-B14F-4D97-AF65-F5344CB8AC3E}">
        <p14:creationId xmlns:p14="http://schemas.microsoft.com/office/powerpoint/2010/main" val="4173432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38997-AFB5-4EF7-9436-3A0DE6D37807}"/>
              </a:ext>
            </a:extLst>
          </p:cNvPr>
          <p:cNvSpPr>
            <a:spLocks noGrp="1"/>
          </p:cNvSpPr>
          <p:nvPr>
            <p:ph type="title"/>
          </p:nvPr>
        </p:nvSpPr>
        <p:spPr/>
        <p:txBody>
          <a:bodyPr/>
          <a:lstStyle/>
          <a:p>
            <a:r>
              <a:rPr lang="en-US" dirty="0"/>
              <a:t>My Found Poem (Insert picture below)</a:t>
            </a:r>
          </a:p>
        </p:txBody>
      </p:sp>
      <p:sp>
        <p:nvSpPr>
          <p:cNvPr id="3" name="Content Placeholder 2">
            <a:extLst>
              <a:ext uri="{FF2B5EF4-FFF2-40B4-BE49-F238E27FC236}">
                <a16:creationId xmlns:a16="http://schemas.microsoft.com/office/drawing/2014/main" id="{3E58DD29-2580-407C-B35B-AB1DD6190943}"/>
              </a:ext>
            </a:extLst>
          </p:cNvPr>
          <p:cNvSpPr>
            <a:spLocks noGrp="1"/>
          </p:cNvSpPr>
          <p:nvPr>
            <p:ph idx="1"/>
          </p:nvPr>
        </p:nvSpPr>
        <p:spPr/>
        <p:txBody>
          <a:bodyPr/>
          <a:lstStyle/>
          <a:p>
            <a:endParaRPr lang="en-US"/>
          </a:p>
        </p:txBody>
      </p:sp>
      <p:sp>
        <p:nvSpPr>
          <p:cNvPr id="4" name="TextBox 3">
            <a:extLst>
              <a:ext uri="{FF2B5EF4-FFF2-40B4-BE49-F238E27FC236}">
                <a16:creationId xmlns:a16="http://schemas.microsoft.com/office/drawing/2014/main" id="{7D2CC737-379E-48F6-B784-E045F4A28B7C}"/>
              </a:ext>
            </a:extLst>
          </p:cNvPr>
          <p:cNvSpPr txBox="1"/>
          <p:nvPr/>
        </p:nvSpPr>
        <p:spPr>
          <a:xfrm>
            <a:off x="344557" y="6211669"/>
            <a:ext cx="11383617" cy="646331"/>
          </a:xfrm>
          <a:prstGeom prst="rect">
            <a:avLst/>
          </a:prstGeom>
          <a:noFill/>
        </p:spPr>
        <p:txBody>
          <a:bodyPr wrap="square" rtlCol="0">
            <a:spAutoFit/>
          </a:bodyPr>
          <a:lstStyle/>
          <a:p>
            <a:r>
              <a:rPr lang="en-US" b="1" dirty="0">
                <a:solidFill>
                  <a:srgbClr val="002060"/>
                </a:solidFill>
              </a:rPr>
              <a:t>If you are a lover of writing poetry, take this opportunity to experiment with writing some original poetry.  Send me examples of your work!</a:t>
            </a:r>
          </a:p>
        </p:txBody>
      </p:sp>
    </p:spTree>
    <p:extLst>
      <p:ext uri="{BB962C8B-B14F-4D97-AF65-F5344CB8AC3E}">
        <p14:creationId xmlns:p14="http://schemas.microsoft.com/office/powerpoint/2010/main" val="2750970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38997-AFB5-4EF7-9436-3A0DE6D37807}"/>
              </a:ext>
            </a:extLst>
          </p:cNvPr>
          <p:cNvSpPr>
            <a:spLocks noGrp="1"/>
          </p:cNvSpPr>
          <p:nvPr>
            <p:ph type="title"/>
          </p:nvPr>
        </p:nvSpPr>
        <p:spPr/>
        <p:txBody>
          <a:bodyPr/>
          <a:lstStyle/>
          <a:p>
            <a:r>
              <a:rPr lang="en-US" dirty="0"/>
              <a:t>Poetry Reading Response</a:t>
            </a:r>
          </a:p>
        </p:txBody>
      </p:sp>
      <p:sp>
        <p:nvSpPr>
          <p:cNvPr id="3" name="Content Placeholder 2">
            <a:extLst>
              <a:ext uri="{FF2B5EF4-FFF2-40B4-BE49-F238E27FC236}">
                <a16:creationId xmlns:a16="http://schemas.microsoft.com/office/drawing/2014/main" id="{3E58DD29-2580-407C-B35B-AB1DD6190943}"/>
              </a:ext>
            </a:extLst>
          </p:cNvPr>
          <p:cNvSpPr>
            <a:spLocks noGrp="1"/>
          </p:cNvSpPr>
          <p:nvPr>
            <p:ph idx="1"/>
          </p:nvPr>
        </p:nvSpPr>
        <p:spPr/>
        <p:txBody>
          <a:bodyPr>
            <a:normAutofit fontScale="85000" lnSpcReduction="10000"/>
          </a:bodyPr>
          <a:lstStyle/>
          <a:p>
            <a:pPr lvl="0"/>
            <a:r>
              <a:rPr lang="en-US" dirty="0"/>
              <a:t>Choose a poem or song and create a reading response.  Feel free to create your own response (writing or drawing) or use one of the following prompts to help you:</a:t>
            </a:r>
          </a:p>
          <a:p>
            <a:pPr lvl="0"/>
            <a:r>
              <a:rPr lang="en-US" dirty="0"/>
              <a:t>Why do you like the poem or song?  How does it make you feel?</a:t>
            </a:r>
          </a:p>
          <a:p>
            <a:pPr lvl="0"/>
            <a:r>
              <a:rPr lang="en-US" dirty="0"/>
              <a:t>What do you visualize when reading/listening to the poem/song?  Draw or write about it.</a:t>
            </a:r>
          </a:p>
          <a:p>
            <a:pPr lvl="0"/>
            <a:r>
              <a:rPr lang="en-US" dirty="0"/>
              <a:t>What does the poem/song remind you of?</a:t>
            </a:r>
          </a:p>
          <a:p>
            <a:pPr marL="0" lvl="0" indent="0">
              <a:buNone/>
            </a:pPr>
            <a:r>
              <a:rPr lang="en-US" dirty="0"/>
              <a:t>*You may complete this on the next slide or in your writers notebook.</a:t>
            </a:r>
          </a:p>
          <a:p>
            <a:pPr marL="0" indent="0">
              <a:buNone/>
            </a:pPr>
            <a:r>
              <a:rPr lang="en-US" dirty="0"/>
              <a:t>*A great website for searching for poems is poetry.org</a:t>
            </a:r>
          </a:p>
          <a:p>
            <a:pPr marL="0" lvl="0" indent="0">
              <a:buNone/>
            </a:pPr>
            <a:endParaRPr lang="en-US" dirty="0"/>
          </a:p>
        </p:txBody>
      </p:sp>
    </p:spTree>
    <p:extLst>
      <p:ext uri="{BB962C8B-B14F-4D97-AF65-F5344CB8AC3E}">
        <p14:creationId xmlns:p14="http://schemas.microsoft.com/office/powerpoint/2010/main" val="3117204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38997-AFB5-4EF7-9436-3A0DE6D37807}"/>
              </a:ext>
            </a:extLst>
          </p:cNvPr>
          <p:cNvSpPr>
            <a:spLocks noGrp="1"/>
          </p:cNvSpPr>
          <p:nvPr>
            <p:ph type="title"/>
          </p:nvPr>
        </p:nvSpPr>
        <p:spPr/>
        <p:txBody>
          <a:bodyPr/>
          <a:lstStyle/>
          <a:p>
            <a:r>
              <a:rPr lang="en-US" dirty="0"/>
              <a:t>My Found Poem (Insert picture below)</a:t>
            </a:r>
          </a:p>
        </p:txBody>
      </p:sp>
      <p:sp>
        <p:nvSpPr>
          <p:cNvPr id="3" name="Content Placeholder 2">
            <a:extLst>
              <a:ext uri="{FF2B5EF4-FFF2-40B4-BE49-F238E27FC236}">
                <a16:creationId xmlns:a16="http://schemas.microsoft.com/office/drawing/2014/main" id="{3E58DD29-2580-407C-B35B-AB1DD6190943}"/>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308049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C233B-C0DC-4B96-82D3-BE144C6DA50A}"/>
              </a:ext>
            </a:extLst>
          </p:cNvPr>
          <p:cNvSpPr>
            <a:spLocks noGrp="1"/>
          </p:cNvSpPr>
          <p:nvPr>
            <p:ph type="title"/>
          </p:nvPr>
        </p:nvSpPr>
        <p:spPr/>
        <p:txBody>
          <a:bodyPr/>
          <a:lstStyle/>
          <a:p>
            <a:r>
              <a:rPr lang="en-US" dirty="0"/>
              <a:t>Being a Critical Reader</a:t>
            </a:r>
          </a:p>
        </p:txBody>
      </p:sp>
      <p:pic>
        <p:nvPicPr>
          <p:cNvPr id="4" name="Content Placeholder 3">
            <a:extLst>
              <a:ext uri="{FF2B5EF4-FFF2-40B4-BE49-F238E27FC236}">
                <a16:creationId xmlns:a16="http://schemas.microsoft.com/office/drawing/2014/main" id="{6FF496A2-E5C3-47F0-9437-2C009758A6EB}"/>
              </a:ext>
            </a:extLst>
          </p:cNvPr>
          <p:cNvPicPr>
            <a:picLocks noGrp="1" noChangeAspect="1"/>
          </p:cNvPicPr>
          <p:nvPr>
            <p:ph idx="1"/>
          </p:nvPr>
        </p:nvPicPr>
        <p:blipFill rotWithShape="1">
          <a:blip r:embed="rId2"/>
          <a:srcRect t="16575" r="2267"/>
          <a:stretch/>
        </p:blipFill>
        <p:spPr>
          <a:xfrm>
            <a:off x="336197" y="1997612"/>
            <a:ext cx="8017173" cy="4262511"/>
          </a:xfrm>
          <a:prstGeom prst="rect">
            <a:avLst/>
          </a:prstGeom>
        </p:spPr>
      </p:pic>
      <p:pic>
        <p:nvPicPr>
          <p:cNvPr id="5" name="Picture 4">
            <a:extLst>
              <a:ext uri="{FF2B5EF4-FFF2-40B4-BE49-F238E27FC236}">
                <a16:creationId xmlns:a16="http://schemas.microsoft.com/office/drawing/2014/main" id="{DEC460D4-B889-4F5D-93A1-CCB91181DE61}"/>
              </a:ext>
            </a:extLst>
          </p:cNvPr>
          <p:cNvPicPr>
            <a:picLocks noChangeAspect="1"/>
          </p:cNvPicPr>
          <p:nvPr/>
        </p:nvPicPr>
        <p:blipFill rotWithShape="1">
          <a:blip r:embed="rId3"/>
          <a:srcRect l="-209" t="11896" r="-461" b="16430"/>
          <a:stretch/>
        </p:blipFill>
        <p:spPr>
          <a:xfrm>
            <a:off x="4588797" y="3102561"/>
            <a:ext cx="6765003" cy="3390314"/>
          </a:xfrm>
          <a:prstGeom prst="rect">
            <a:avLst/>
          </a:prstGeom>
        </p:spPr>
      </p:pic>
    </p:spTree>
    <p:extLst>
      <p:ext uri="{BB962C8B-B14F-4D97-AF65-F5344CB8AC3E}">
        <p14:creationId xmlns:p14="http://schemas.microsoft.com/office/powerpoint/2010/main" val="910510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C233B-C0DC-4B96-82D3-BE144C6DA50A}"/>
              </a:ext>
            </a:extLst>
          </p:cNvPr>
          <p:cNvSpPr>
            <a:spLocks noGrp="1"/>
          </p:cNvSpPr>
          <p:nvPr>
            <p:ph type="title"/>
          </p:nvPr>
        </p:nvSpPr>
        <p:spPr/>
        <p:txBody>
          <a:bodyPr/>
          <a:lstStyle/>
          <a:p>
            <a:r>
              <a:rPr lang="en-US" dirty="0"/>
              <a:t>Being a Critical Reader</a:t>
            </a:r>
          </a:p>
        </p:txBody>
      </p:sp>
      <p:pic>
        <p:nvPicPr>
          <p:cNvPr id="9" name="Content Placeholder 8">
            <a:extLst>
              <a:ext uri="{FF2B5EF4-FFF2-40B4-BE49-F238E27FC236}">
                <a16:creationId xmlns:a16="http://schemas.microsoft.com/office/drawing/2014/main" id="{6BD4F30E-C91B-40E9-A2C8-8CC30B6F69D0}"/>
              </a:ext>
            </a:extLst>
          </p:cNvPr>
          <p:cNvPicPr>
            <a:picLocks noGrp="1" noChangeAspect="1"/>
          </p:cNvPicPr>
          <p:nvPr>
            <p:ph idx="1"/>
          </p:nvPr>
        </p:nvPicPr>
        <p:blipFill rotWithShape="1">
          <a:blip r:embed="rId2"/>
          <a:srcRect t="8993"/>
          <a:stretch/>
        </p:blipFill>
        <p:spPr>
          <a:xfrm>
            <a:off x="1331741" y="1690688"/>
            <a:ext cx="10022059" cy="5167312"/>
          </a:xfrm>
          <a:prstGeom prst="rect">
            <a:avLst/>
          </a:prstGeom>
        </p:spPr>
      </p:pic>
    </p:spTree>
    <p:extLst>
      <p:ext uri="{BB962C8B-B14F-4D97-AF65-F5344CB8AC3E}">
        <p14:creationId xmlns:p14="http://schemas.microsoft.com/office/powerpoint/2010/main" val="254624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13B7BB51-92B8-4089-8DAB-1202A4D1C6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315111"/>
            <a:ext cx="3021543" cy="1435442"/>
          </a:xfrm>
          <a:custGeom>
            <a:avLst/>
            <a:gdLst/>
            <a:ahLst/>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useBgFill="1">
        <p:nvSpPr>
          <p:cNvPr id="13" name="Rectangle 12">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0DE92DF-4769-4DE9-93FD-EE312718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le 2">
            <a:extLst>
              <a:ext uri="{FF2B5EF4-FFF2-40B4-BE49-F238E27FC236}">
                <a16:creationId xmlns:a16="http://schemas.microsoft.com/office/drawing/2014/main" id="{02529541-62FD-4A02-87AB-75EE9FB18BC8}"/>
              </a:ext>
            </a:extLst>
          </p:cNvPr>
          <p:cNvSpPr>
            <a:spLocks noGrp="1"/>
          </p:cNvSpPr>
          <p:nvPr>
            <p:ph type="title"/>
          </p:nvPr>
        </p:nvSpPr>
        <p:spPr>
          <a:xfrm>
            <a:off x="838201" y="643467"/>
            <a:ext cx="3888526" cy="1800526"/>
          </a:xfrm>
        </p:spPr>
        <p:txBody>
          <a:bodyPr vert="horz" lIns="91440" tIns="45720" rIns="91440" bIns="45720" rtlCol="0" anchor="ctr">
            <a:normAutofit/>
          </a:bodyPr>
          <a:lstStyle/>
          <a:p>
            <a:r>
              <a:rPr lang="en-US" sz="4000"/>
              <a:t>Figurative Language</a:t>
            </a:r>
          </a:p>
        </p:txBody>
      </p:sp>
      <p:sp>
        <p:nvSpPr>
          <p:cNvPr id="5" name="Text Placeholder 4">
            <a:extLst>
              <a:ext uri="{FF2B5EF4-FFF2-40B4-BE49-F238E27FC236}">
                <a16:creationId xmlns:a16="http://schemas.microsoft.com/office/drawing/2014/main" id="{BC1C59AF-CA21-4A4D-8CDC-56D423E992C7}"/>
              </a:ext>
            </a:extLst>
          </p:cNvPr>
          <p:cNvSpPr>
            <a:spLocks noGrp="1"/>
          </p:cNvSpPr>
          <p:nvPr>
            <p:ph type="body" sz="half" idx="2"/>
          </p:nvPr>
        </p:nvSpPr>
        <p:spPr>
          <a:xfrm>
            <a:off x="838201" y="2623381"/>
            <a:ext cx="3888528" cy="3553581"/>
          </a:xfrm>
        </p:spPr>
        <p:txBody>
          <a:bodyPr vert="horz" lIns="91440" tIns="45720" rIns="91440" bIns="45720" rtlCol="0">
            <a:normAutofit/>
          </a:bodyPr>
          <a:lstStyle/>
          <a:p>
            <a:r>
              <a:rPr lang="en-US" sz="2000" dirty="0"/>
              <a:t>One of the most important skills we use when doing a critical reading of a poem, is noticing how the poet uses figurative language to enhance sound and meaning.  </a:t>
            </a:r>
          </a:p>
          <a:p>
            <a:r>
              <a:rPr lang="en-US" sz="2000" dirty="0"/>
              <a:t>Check out the list of common types of figurative language used in poetry.</a:t>
            </a:r>
          </a:p>
        </p:txBody>
      </p:sp>
      <p:pic>
        <p:nvPicPr>
          <p:cNvPr id="6" name="Content Placeholder 5">
            <a:extLst>
              <a:ext uri="{FF2B5EF4-FFF2-40B4-BE49-F238E27FC236}">
                <a16:creationId xmlns:a16="http://schemas.microsoft.com/office/drawing/2014/main" id="{0F9BF477-71D4-4D13-958F-5C93F1A98001}"/>
              </a:ext>
            </a:extLst>
          </p:cNvPr>
          <p:cNvPicPr>
            <a:picLocks noGrp="1" noChangeAspect="1"/>
          </p:cNvPicPr>
          <p:nvPr>
            <p:ph idx="1"/>
          </p:nvPr>
        </p:nvPicPr>
        <p:blipFill rotWithShape="1">
          <a:blip r:embed="rId2"/>
          <a:srcRect t="19746" r="25831"/>
          <a:stretch/>
        </p:blipFill>
        <p:spPr>
          <a:xfrm>
            <a:off x="5894364" y="643467"/>
            <a:ext cx="6104336" cy="5317146"/>
          </a:xfrm>
          <a:prstGeom prst="rect">
            <a:avLst/>
          </a:prstGeom>
        </p:spPr>
      </p:pic>
    </p:spTree>
    <p:extLst>
      <p:ext uri="{BB962C8B-B14F-4D97-AF65-F5344CB8AC3E}">
        <p14:creationId xmlns:p14="http://schemas.microsoft.com/office/powerpoint/2010/main" val="3441282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47D9E-60EC-4CA4-A1A8-9E1842F2C7D1}"/>
              </a:ext>
            </a:extLst>
          </p:cNvPr>
          <p:cNvSpPr>
            <a:spLocks noGrp="1"/>
          </p:cNvSpPr>
          <p:nvPr>
            <p:ph type="title"/>
          </p:nvPr>
        </p:nvSpPr>
        <p:spPr>
          <a:xfrm>
            <a:off x="839788" y="217601"/>
            <a:ext cx="4911656" cy="1279895"/>
          </a:xfrm>
        </p:spPr>
        <p:txBody>
          <a:bodyPr/>
          <a:lstStyle/>
          <a:p>
            <a:r>
              <a:rPr lang="en-US" dirty="0"/>
              <a:t>Practice Identifying Figurative Language</a:t>
            </a:r>
          </a:p>
        </p:txBody>
      </p:sp>
      <p:sp>
        <p:nvSpPr>
          <p:cNvPr id="3" name="Content Placeholder 2">
            <a:extLst>
              <a:ext uri="{FF2B5EF4-FFF2-40B4-BE49-F238E27FC236}">
                <a16:creationId xmlns:a16="http://schemas.microsoft.com/office/drawing/2014/main" id="{B41E132C-7CBB-498D-B4A7-0D401F6B8994}"/>
              </a:ext>
            </a:extLst>
          </p:cNvPr>
          <p:cNvSpPr>
            <a:spLocks noGrp="1"/>
          </p:cNvSpPr>
          <p:nvPr>
            <p:ph idx="1"/>
          </p:nvPr>
        </p:nvSpPr>
        <p:spPr>
          <a:xfrm>
            <a:off x="6440557" y="217601"/>
            <a:ext cx="5380381" cy="6751982"/>
          </a:xfrm>
        </p:spPr>
        <p:txBody>
          <a:bodyPr>
            <a:normAutofit fontScale="32500" lnSpcReduction="20000"/>
          </a:bodyPr>
          <a:lstStyle/>
          <a:p>
            <a:pPr marL="0" indent="0">
              <a:lnSpc>
                <a:spcPct val="120000"/>
              </a:lnSpc>
              <a:spcBef>
                <a:spcPts val="0"/>
              </a:spcBef>
              <a:buNone/>
            </a:pPr>
            <a:r>
              <a:rPr lang="en-US" b="1" dirty="0"/>
              <a:t>“The Sound of Silence” – Simon and Garfunkel</a:t>
            </a:r>
          </a:p>
          <a:p>
            <a:pPr marL="0" indent="0">
              <a:lnSpc>
                <a:spcPct val="120000"/>
              </a:lnSpc>
              <a:spcBef>
                <a:spcPts val="0"/>
              </a:spcBef>
              <a:buNone/>
            </a:pPr>
            <a:endParaRPr lang="en-US" dirty="0"/>
          </a:p>
          <a:p>
            <a:pPr marL="0" indent="0">
              <a:lnSpc>
                <a:spcPct val="120000"/>
              </a:lnSpc>
              <a:spcBef>
                <a:spcPts val="0"/>
              </a:spcBef>
              <a:buNone/>
            </a:pPr>
            <a:r>
              <a:rPr lang="en-US" dirty="0"/>
              <a:t>Hello darkness, my old friend,</a:t>
            </a:r>
          </a:p>
          <a:p>
            <a:pPr marL="0" indent="0">
              <a:lnSpc>
                <a:spcPct val="120000"/>
              </a:lnSpc>
              <a:spcBef>
                <a:spcPts val="0"/>
              </a:spcBef>
              <a:buNone/>
            </a:pPr>
            <a:r>
              <a:rPr lang="en-US" dirty="0"/>
              <a:t>I've come to talk with you again,</a:t>
            </a:r>
          </a:p>
          <a:p>
            <a:pPr marL="0" indent="0">
              <a:lnSpc>
                <a:spcPct val="120000"/>
              </a:lnSpc>
              <a:spcBef>
                <a:spcPts val="0"/>
              </a:spcBef>
              <a:buNone/>
            </a:pPr>
            <a:r>
              <a:rPr lang="en-US" dirty="0"/>
              <a:t>Because a vision softly creeping,</a:t>
            </a:r>
          </a:p>
          <a:p>
            <a:pPr marL="0" indent="0">
              <a:lnSpc>
                <a:spcPct val="120000"/>
              </a:lnSpc>
              <a:spcBef>
                <a:spcPts val="0"/>
              </a:spcBef>
              <a:buNone/>
            </a:pPr>
            <a:r>
              <a:rPr lang="en-US" dirty="0"/>
              <a:t>Left its seeds while I was sleeping,</a:t>
            </a:r>
          </a:p>
          <a:p>
            <a:pPr marL="0" indent="0">
              <a:lnSpc>
                <a:spcPct val="120000"/>
              </a:lnSpc>
              <a:spcBef>
                <a:spcPts val="0"/>
              </a:spcBef>
              <a:buNone/>
            </a:pPr>
            <a:r>
              <a:rPr lang="en-US" dirty="0"/>
              <a:t>And the vision that was planted in my brain</a:t>
            </a:r>
          </a:p>
          <a:p>
            <a:pPr marL="0" indent="0">
              <a:lnSpc>
                <a:spcPct val="120000"/>
              </a:lnSpc>
              <a:spcBef>
                <a:spcPts val="0"/>
              </a:spcBef>
              <a:buNone/>
            </a:pPr>
            <a:r>
              <a:rPr lang="en-US" dirty="0"/>
              <a:t>Still remains</a:t>
            </a:r>
          </a:p>
          <a:p>
            <a:pPr marL="0" indent="0">
              <a:lnSpc>
                <a:spcPct val="120000"/>
              </a:lnSpc>
              <a:spcBef>
                <a:spcPts val="0"/>
              </a:spcBef>
              <a:buNone/>
            </a:pPr>
            <a:r>
              <a:rPr lang="en-US" dirty="0"/>
              <a:t>Within the sound of silence.</a:t>
            </a:r>
          </a:p>
          <a:p>
            <a:pPr marL="0" indent="0">
              <a:lnSpc>
                <a:spcPct val="120000"/>
              </a:lnSpc>
              <a:spcBef>
                <a:spcPts val="0"/>
              </a:spcBef>
              <a:buNone/>
            </a:pPr>
            <a:endParaRPr lang="en-US" dirty="0"/>
          </a:p>
          <a:p>
            <a:pPr marL="0" indent="0">
              <a:lnSpc>
                <a:spcPct val="120000"/>
              </a:lnSpc>
              <a:spcBef>
                <a:spcPts val="0"/>
              </a:spcBef>
              <a:buNone/>
            </a:pPr>
            <a:r>
              <a:rPr lang="en-US" dirty="0"/>
              <a:t>In restless dreams I walked alone</a:t>
            </a:r>
          </a:p>
          <a:p>
            <a:pPr marL="0" indent="0">
              <a:lnSpc>
                <a:spcPct val="120000"/>
              </a:lnSpc>
              <a:spcBef>
                <a:spcPts val="0"/>
              </a:spcBef>
              <a:buNone/>
            </a:pPr>
            <a:r>
              <a:rPr lang="en-US" dirty="0"/>
              <a:t>Narrow streets of cobblestone,</a:t>
            </a:r>
          </a:p>
          <a:p>
            <a:pPr marL="0" indent="0">
              <a:lnSpc>
                <a:spcPct val="120000"/>
              </a:lnSpc>
              <a:spcBef>
                <a:spcPts val="0"/>
              </a:spcBef>
              <a:buNone/>
            </a:pPr>
            <a:r>
              <a:rPr lang="en-US" dirty="0"/>
              <a:t>'Neath the halo of a street lamp,</a:t>
            </a:r>
          </a:p>
          <a:p>
            <a:pPr marL="0" indent="0">
              <a:lnSpc>
                <a:spcPct val="120000"/>
              </a:lnSpc>
              <a:spcBef>
                <a:spcPts val="0"/>
              </a:spcBef>
              <a:buNone/>
            </a:pPr>
            <a:r>
              <a:rPr lang="en-US" dirty="0"/>
              <a:t>I turned my collar to the cold and damp</a:t>
            </a:r>
          </a:p>
          <a:p>
            <a:pPr marL="0" indent="0">
              <a:lnSpc>
                <a:spcPct val="120000"/>
              </a:lnSpc>
              <a:spcBef>
                <a:spcPts val="0"/>
              </a:spcBef>
              <a:buNone/>
            </a:pPr>
            <a:r>
              <a:rPr lang="en-US" dirty="0"/>
              <a:t>When my eyes were stabbed by the flash of</a:t>
            </a:r>
          </a:p>
          <a:p>
            <a:pPr marL="0" indent="0">
              <a:lnSpc>
                <a:spcPct val="120000"/>
              </a:lnSpc>
              <a:spcBef>
                <a:spcPts val="0"/>
              </a:spcBef>
              <a:buNone/>
            </a:pPr>
            <a:r>
              <a:rPr lang="en-US" dirty="0"/>
              <a:t>a neon light</a:t>
            </a:r>
          </a:p>
          <a:p>
            <a:pPr marL="0" indent="0">
              <a:lnSpc>
                <a:spcPct val="120000"/>
              </a:lnSpc>
              <a:spcBef>
                <a:spcPts val="0"/>
              </a:spcBef>
              <a:buNone/>
            </a:pPr>
            <a:r>
              <a:rPr lang="en-US" dirty="0"/>
              <a:t>That split the night</a:t>
            </a:r>
          </a:p>
          <a:p>
            <a:pPr marL="0" indent="0">
              <a:lnSpc>
                <a:spcPct val="120000"/>
              </a:lnSpc>
              <a:spcBef>
                <a:spcPts val="0"/>
              </a:spcBef>
              <a:buNone/>
            </a:pPr>
            <a:r>
              <a:rPr lang="en-US" dirty="0"/>
              <a:t>And touched the sound of silence.</a:t>
            </a:r>
          </a:p>
          <a:p>
            <a:pPr marL="0" indent="0">
              <a:lnSpc>
                <a:spcPct val="120000"/>
              </a:lnSpc>
              <a:spcBef>
                <a:spcPts val="0"/>
              </a:spcBef>
              <a:buNone/>
            </a:pPr>
            <a:endParaRPr lang="en-US" dirty="0"/>
          </a:p>
          <a:p>
            <a:pPr marL="0" indent="0">
              <a:lnSpc>
                <a:spcPct val="120000"/>
              </a:lnSpc>
              <a:spcBef>
                <a:spcPts val="0"/>
              </a:spcBef>
              <a:buNone/>
            </a:pPr>
            <a:r>
              <a:rPr lang="en-US" dirty="0"/>
              <a:t>And in the naked light I saw</a:t>
            </a:r>
          </a:p>
          <a:p>
            <a:pPr marL="0" indent="0">
              <a:lnSpc>
                <a:spcPct val="120000"/>
              </a:lnSpc>
              <a:spcBef>
                <a:spcPts val="0"/>
              </a:spcBef>
              <a:buNone/>
            </a:pPr>
            <a:r>
              <a:rPr lang="en-US" dirty="0"/>
              <a:t>Ten thousand people, maybe more.</a:t>
            </a:r>
          </a:p>
          <a:p>
            <a:pPr marL="0" indent="0">
              <a:lnSpc>
                <a:spcPct val="120000"/>
              </a:lnSpc>
              <a:spcBef>
                <a:spcPts val="0"/>
              </a:spcBef>
              <a:buNone/>
            </a:pPr>
            <a:r>
              <a:rPr lang="en-US" dirty="0"/>
              <a:t>People talking without speaking,</a:t>
            </a:r>
          </a:p>
          <a:p>
            <a:pPr marL="0" indent="0">
              <a:lnSpc>
                <a:spcPct val="120000"/>
              </a:lnSpc>
              <a:spcBef>
                <a:spcPts val="0"/>
              </a:spcBef>
              <a:buNone/>
            </a:pPr>
            <a:r>
              <a:rPr lang="en-US" dirty="0"/>
              <a:t>People hearing without listening,</a:t>
            </a:r>
          </a:p>
          <a:p>
            <a:pPr marL="0" indent="0">
              <a:lnSpc>
                <a:spcPct val="120000"/>
              </a:lnSpc>
              <a:spcBef>
                <a:spcPts val="0"/>
              </a:spcBef>
              <a:buNone/>
            </a:pPr>
            <a:r>
              <a:rPr lang="en-US" dirty="0"/>
              <a:t>People writing songs that voices never share</a:t>
            </a:r>
          </a:p>
          <a:p>
            <a:pPr marL="0" indent="0">
              <a:lnSpc>
                <a:spcPct val="120000"/>
              </a:lnSpc>
              <a:spcBef>
                <a:spcPts val="0"/>
              </a:spcBef>
              <a:buNone/>
            </a:pPr>
            <a:r>
              <a:rPr lang="en-US" dirty="0"/>
              <a:t>And no one dared</a:t>
            </a:r>
          </a:p>
          <a:p>
            <a:pPr marL="0" indent="0">
              <a:lnSpc>
                <a:spcPct val="120000"/>
              </a:lnSpc>
              <a:spcBef>
                <a:spcPts val="0"/>
              </a:spcBef>
              <a:buNone/>
            </a:pPr>
            <a:r>
              <a:rPr lang="en-US" dirty="0"/>
              <a:t>Disturb the sound of silence.</a:t>
            </a:r>
          </a:p>
          <a:p>
            <a:pPr marL="0" indent="0">
              <a:lnSpc>
                <a:spcPct val="120000"/>
              </a:lnSpc>
              <a:spcBef>
                <a:spcPts val="0"/>
              </a:spcBef>
              <a:buNone/>
            </a:pPr>
            <a:endParaRPr lang="en-US" dirty="0"/>
          </a:p>
          <a:p>
            <a:pPr marL="0" indent="0">
              <a:lnSpc>
                <a:spcPct val="120000"/>
              </a:lnSpc>
              <a:spcBef>
                <a:spcPts val="0"/>
              </a:spcBef>
              <a:buNone/>
            </a:pPr>
            <a:r>
              <a:rPr lang="en-US" dirty="0"/>
              <a:t>"Fools" said I, “You do not know</a:t>
            </a:r>
          </a:p>
          <a:p>
            <a:pPr marL="0" indent="0">
              <a:lnSpc>
                <a:spcPct val="120000"/>
              </a:lnSpc>
              <a:spcBef>
                <a:spcPts val="0"/>
              </a:spcBef>
              <a:buNone/>
            </a:pPr>
            <a:r>
              <a:rPr lang="en-US" dirty="0"/>
              <a:t>Silence like a cancer grows.</a:t>
            </a:r>
          </a:p>
          <a:p>
            <a:pPr marL="0" indent="0">
              <a:lnSpc>
                <a:spcPct val="120000"/>
              </a:lnSpc>
              <a:spcBef>
                <a:spcPts val="0"/>
              </a:spcBef>
              <a:buNone/>
            </a:pPr>
            <a:r>
              <a:rPr lang="en-US" dirty="0"/>
              <a:t>Hear my words that I might teach you,</a:t>
            </a:r>
          </a:p>
          <a:p>
            <a:pPr marL="0" indent="0">
              <a:lnSpc>
                <a:spcPct val="120000"/>
              </a:lnSpc>
              <a:spcBef>
                <a:spcPts val="0"/>
              </a:spcBef>
              <a:buNone/>
            </a:pPr>
            <a:r>
              <a:rPr lang="en-US" dirty="0"/>
              <a:t>Take my arms that I might reach you."</a:t>
            </a:r>
          </a:p>
          <a:p>
            <a:pPr marL="0" indent="0">
              <a:lnSpc>
                <a:spcPct val="120000"/>
              </a:lnSpc>
              <a:spcBef>
                <a:spcPts val="0"/>
              </a:spcBef>
              <a:buNone/>
            </a:pPr>
            <a:r>
              <a:rPr lang="en-US" dirty="0"/>
              <a:t>But my words like silent raindrops fell,</a:t>
            </a:r>
          </a:p>
          <a:p>
            <a:pPr marL="0" indent="0">
              <a:lnSpc>
                <a:spcPct val="120000"/>
              </a:lnSpc>
              <a:spcBef>
                <a:spcPts val="0"/>
              </a:spcBef>
              <a:buNone/>
            </a:pPr>
            <a:r>
              <a:rPr lang="en-US" dirty="0"/>
              <a:t>And echoed</a:t>
            </a:r>
          </a:p>
          <a:p>
            <a:pPr marL="0" indent="0">
              <a:lnSpc>
                <a:spcPct val="120000"/>
              </a:lnSpc>
              <a:spcBef>
                <a:spcPts val="0"/>
              </a:spcBef>
              <a:buNone/>
            </a:pPr>
            <a:r>
              <a:rPr lang="en-US" dirty="0"/>
              <a:t>In the wells of silence</a:t>
            </a:r>
          </a:p>
          <a:p>
            <a:pPr marL="0" indent="0">
              <a:lnSpc>
                <a:spcPct val="120000"/>
              </a:lnSpc>
              <a:spcBef>
                <a:spcPts val="0"/>
              </a:spcBef>
              <a:buNone/>
            </a:pPr>
            <a:endParaRPr lang="en-US" dirty="0"/>
          </a:p>
          <a:p>
            <a:pPr marL="0" indent="0">
              <a:lnSpc>
                <a:spcPct val="120000"/>
              </a:lnSpc>
              <a:spcBef>
                <a:spcPts val="0"/>
              </a:spcBef>
              <a:buNone/>
            </a:pPr>
            <a:r>
              <a:rPr lang="en-US" dirty="0"/>
              <a:t>And the people bowed and prayed</a:t>
            </a:r>
          </a:p>
          <a:p>
            <a:pPr marL="0" indent="0">
              <a:lnSpc>
                <a:spcPct val="120000"/>
              </a:lnSpc>
              <a:spcBef>
                <a:spcPts val="0"/>
              </a:spcBef>
              <a:buNone/>
            </a:pPr>
            <a:r>
              <a:rPr lang="en-US" dirty="0"/>
              <a:t>To the neon god they made.</a:t>
            </a:r>
          </a:p>
          <a:p>
            <a:pPr marL="0" indent="0">
              <a:lnSpc>
                <a:spcPct val="120000"/>
              </a:lnSpc>
              <a:spcBef>
                <a:spcPts val="0"/>
              </a:spcBef>
              <a:buNone/>
            </a:pPr>
            <a:r>
              <a:rPr lang="en-US" dirty="0"/>
              <a:t>And the sign flashed out its warning,</a:t>
            </a:r>
          </a:p>
          <a:p>
            <a:pPr marL="0" indent="0">
              <a:lnSpc>
                <a:spcPct val="120000"/>
              </a:lnSpc>
              <a:spcBef>
                <a:spcPts val="0"/>
              </a:spcBef>
              <a:buNone/>
            </a:pPr>
            <a:r>
              <a:rPr lang="en-US" dirty="0"/>
              <a:t>In the words that it was forming.</a:t>
            </a:r>
          </a:p>
          <a:p>
            <a:pPr marL="0" indent="0">
              <a:lnSpc>
                <a:spcPct val="120000"/>
              </a:lnSpc>
              <a:spcBef>
                <a:spcPts val="0"/>
              </a:spcBef>
              <a:buNone/>
            </a:pPr>
            <a:r>
              <a:rPr lang="en-US" dirty="0"/>
              <a:t>And the signs said, The words of the prophets</a:t>
            </a:r>
          </a:p>
          <a:p>
            <a:pPr marL="0" indent="0">
              <a:lnSpc>
                <a:spcPct val="120000"/>
              </a:lnSpc>
              <a:spcBef>
                <a:spcPts val="0"/>
              </a:spcBef>
              <a:buNone/>
            </a:pPr>
            <a:r>
              <a:rPr lang="en-US" dirty="0"/>
              <a:t>are written on the subway walls</a:t>
            </a:r>
          </a:p>
          <a:p>
            <a:pPr marL="0" indent="0">
              <a:lnSpc>
                <a:spcPct val="120000"/>
              </a:lnSpc>
              <a:spcBef>
                <a:spcPts val="0"/>
              </a:spcBef>
              <a:buNone/>
            </a:pPr>
            <a:r>
              <a:rPr lang="en-US" dirty="0"/>
              <a:t>And tenement halls.</a:t>
            </a:r>
          </a:p>
          <a:p>
            <a:pPr marL="0" indent="0">
              <a:lnSpc>
                <a:spcPct val="120000"/>
              </a:lnSpc>
              <a:spcBef>
                <a:spcPts val="0"/>
              </a:spcBef>
              <a:buNone/>
            </a:pPr>
            <a:r>
              <a:rPr lang="en-US" dirty="0"/>
              <a:t>And whispered in the sounds of silence.</a:t>
            </a:r>
          </a:p>
          <a:p>
            <a:pPr marL="0" indent="0">
              <a:lnSpc>
                <a:spcPct val="120000"/>
              </a:lnSpc>
              <a:spcBef>
                <a:spcPts val="0"/>
              </a:spcBef>
              <a:buNone/>
            </a:pPr>
            <a:endParaRPr lang="en-US" dirty="0"/>
          </a:p>
          <a:p>
            <a:endParaRPr lang="en-US" dirty="0"/>
          </a:p>
        </p:txBody>
      </p:sp>
      <p:sp>
        <p:nvSpPr>
          <p:cNvPr id="4" name="Text Placeholder 3">
            <a:extLst>
              <a:ext uri="{FF2B5EF4-FFF2-40B4-BE49-F238E27FC236}">
                <a16:creationId xmlns:a16="http://schemas.microsoft.com/office/drawing/2014/main" id="{EF4DDBCC-9671-4CF7-9B2B-73071CA4FD14}"/>
              </a:ext>
            </a:extLst>
          </p:cNvPr>
          <p:cNvSpPr>
            <a:spLocks noGrp="1"/>
          </p:cNvSpPr>
          <p:nvPr>
            <p:ph type="body" sz="half" idx="2"/>
          </p:nvPr>
        </p:nvSpPr>
        <p:spPr>
          <a:xfrm>
            <a:off x="839788" y="1630017"/>
            <a:ext cx="3886200" cy="5010383"/>
          </a:xfrm>
        </p:spPr>
        <p:txBody>
          <a:bodyPr>
            <a:normAutofit fontScale="92500" lnSpcReduction="10000"/>
          </a:bodyPr>
          <a:lstStyle/>
          <a:p>
            <a:r>
              <a:rPr lang="en-US" dirty="0"/>
              <a:t>The song “Sound of Silence” by Simon and Garfunkel is a great example of a poetic text to use for identifying figurative language because it includes all the different types!  See if you can find one example of each of the following in this song: </a:t>
            </a:r>
          </a:p>
          <a:p>
            <a:endParaRPr lang="en-US" dirty="0"/>
          </a:p>
          <a:p>
            <a:pPr>
              <a:lnSpc>
                <a:spcPct val="110000"/>
              </a:lnSpc>
              <a:spcBef>
                <a:spcPts val="0"/>
              </a:spcBef>
            </a:pPr>
            <a:r>
              <a:rPr lang="en-US" b="1" dirty="0"/>
              <a:t>Alliteration</a:t>
            </a:r>
          </a:p>
          <a:p>
            <a:pPr>
              <a:lnSpc>
                <a:spcPct val="110000"/>
              </a:lnSpc>
              <a:spcBef>
                <a:spcPts val="0"/>
              </a:spcBef>
            </a:pPr>
            <a:r>
              <a:rPr lang="en-US" b="1" dirty="0"/>
              <a:t>Assonance</a:t>
            </a:r>
          </a:p>
          <a:p>
            <a:pPr>
              <a:lnSpc>
                <a:spcPct val="110000"/>
              </a:lnSpc>
              <a:spcBef>
                <a:spcPts val="0"/>
              </a:spcBef>
            </a:pPr>
            <a:r>
              <a:rPr lang="en-US" b="1" dirty="0"/>
              <a:t>Hyperbole</a:t>
            </a:r>
          </a:p>
          <a:p>
            <a:pPr>
              <a:lnSpc>
                <a:spcPct val="110000"/>
              </a:lnSpc>
              <a:spcBef>
                <a:spcPts val="0"/>
              </a:spcBef>
            </a:pPr>
            <a:r>
              <a:rPr lang="en-US" b="1" dirty="0"/>
              <a:t>Personification </a:t>
            </a:r>
          </a:p>
          <a:p>
            <a:pPr>
              <a:lnSpc>
                <a:spcPct val="110000"/>
              </a:lnSpc>
              <a:spcBef>
                <a:spcPts val="0"/>
              </a:spcBef>
            </a:pPr>
            <a:r>
              <a:rPr lang="en-US" b="1" dirty="0"/>
              <a:t>Simile</a:t>
            </a:r>
          </a:p>
          <a:p>
            <a:pPr>
              <a:lnSpc>
                <a:spcPct val="110000"/>
              </a:lnSpc>
              <a:spcBef>
                <a:spcPts val="0"/>
              </a:spcBef>
            </a:pPr>
            <a:r>
              <a:rPr lang="en-US" b="1" dirty="0"/>
              <a:t>Metaphor</a:t>
            </a:r>
          </a:p>
          <a:p>
            <a:pPr>
              <a:lnSpc>
                <a:spcPct val="110000"/>
              </a:lnSpc>
              <a:spcBef>
                <a:spcPts val="0"/>
              </a:spcBef>
            </a:pPr>
            <a:r>
              <a:rPr lang="en-US" b="1" dirty="0"/>
              <a:t>Onomatopoeia </a:t>
            </a:r>
          </a:p>
          <a:p>
            <a:pPr>
              <a:lnSpc>
                <a:spcPct val="110000"/>
              </a:lnSpc>
              <a:spcBef>
                <a:spcPts val="0"/>
              </a:spcBef>
            </a:pPr>
            <a:endParaRPr lang="en-US" b="1" dirty="0"/>
          </a:p>
          <a:p>
            <a:pPr>
              <a:lnSpc>
                <a:spcPct val="110000"/>
              </a:lnSpc>
              <a:spcBef>
                <a:spcPts val="0"/>
              </a:spcBef>
            </a:pPr>
            <a:r>
              <a:rPr lang="en-US" dirty="0"/>
              <a:t>*Highlight the example and type the name of the type (ex: alliteration).</a:t>
            </a:r>
          </a:p>
          <a:p>
            <a:pPr>
              <a:lnSpc>
                <a:spcPct val="110000"/>
              </a:lnSpc>
              <a:spcBef>
                <a:spcPts val="0"/>
              </a:spcBef>
            </a:pPr>
            <a:endParaRPr lang="en-US" dirty="0"/>
          </a:p>
          <a:p>
            <a:pPr>
              <a:lnSpc>
                <a:spcPct val="110000"/>
              </a:lnSpc>
              <a:spcBef>
                <a:spcPts val="0"/>
              </a:spcBef>
            </a:pPr>
            <a:r>
              <a:rPr lang="en-US" dirty="0"/>
              <a:t>If you would like to hear the song, click here: </a:t>
            </a:r>
            <a:r>
              <a:rPr lang="en-US" dirty="0">
                <a:hlinkClick r:id="rId2"/>
              </a:rPr>
              <a:t>Sound of Silence</a:t>
            </a:r>
            <a:endParaRPr lang="en-US" dirty="0"/>
          </a:p>
          <a:p>
            <a:endParaRPr lang="en-US" dirty="0"/>
          </a:p>
        </p:txBody>
      </p:sp>
    </p:spTree>
    <p:extLst>
      <p:ext uri="{BB962C8B-B14F-4D97-AF65-F5344CB8AC3E}">
        <p14:creationId xmlns:p14="http://schemas.microsoft.com/office/powerpoint/2010/main" val="1604402693"/>
      </p:ext>
    </p:extLst>
  </p:cSld>
  <p:clrMapOvr>
    <a:masterClrMapping/>
  </p:clrMapOvr>
</p:sld>
</file>

<file path=ppt/theme/theme1.xml><?xml version="1.0" encoding="utf-8"?>
<a:theme xmlns:a="http://schemas.openxmlformats.org/drawingml/2006/main" name="BrushVTI">
  <a:themeElements>
    <a:clrScheme name="AnalogousFromLightSeedLeftStep">
      <a:dk1>
        <a:srgbClr val="000000"/>
      </a:dk1>
      <a:lt1>
        <a:srgbClr val="FFFFFF"/>
      </a:lt1>
      <a:dk2>
        <a:srgbClr val="213B36"/>
      </a:dk2>
      <a:lt2>
        <a:srgbClr val="E2E5E8"/>
      </a:lt2>
      <a:accent1>
        <a:srgbClr val="BB9B81"/>
      </a:accent1>
      <a:accent2>
        <a:srgbClr val="BA817F"/>
      </a:accent2>
      <a:accent3>
        <a:srgbClr val="C594A7"/>
      </a:accent3>
      <a:accent4>
        <a:srgbClr val="BA7FAE"/>
      </a:accent4>
      <a:accent5>
        <a:srgbClr val="BB94C5"/>
      </a:accent5>
      <a:accent6>
        <a:srgbClr val="957FBA"/>
      </a:accent6>
      <a:hlink>
        <a:srgbClr val="5C85A7"/>
      </a:hlink>
      <a:folHlink>
        <a:srgbClr val="7F7F7F"/>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D52336B98498E43AC9572A6FA50282B" ma:contentTypeVersion="13" ma:contentTypeDescription="Create a new document." ma:contentTypeScope="" ma:versionID="4dbe079842d7f67c89ec4d857bcde0f8">
  <xsd:schema xmlns:xsd="http://www.w3.org/2001/XMLSchema" xmlns:xs="http://www.w3.org/2001/XMLSchema" xmlns:p="http://schemas.microsoft.com/office/2006/metadata/properties" xmlns:ns3="717987ee-c82c-4776-b480-5ff807c8c756" xmlns:ns4="41cffffa-8dd5-4313-8dd0-b34bdcf68c09" targetNamespace="http://schemas.microsoft.com/office/2006/metadata/properties" ma:root="true" ma:fieldsID="c1d077bd3a21a43c8296d8ae49aa31e1" ns3:_="" ns4:_="">
    <xsd:import namespace="717987ee-c82c-4776-b480-5ff807c8c756"/>
    <xsd:import namespace="41cffffa-8dd5-4313-8dd0-b34bdcf68c09"/>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7987ee-c82c-4776-b480-5ff807c8c7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1cffffa-8dd5-4313-8dd0-b34bdcf68c0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1241043-B090-4740-9EA0-27A504DB4F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7987ee-c82c-4776-b480-5ff807c8c756"/>
    <ds:schemaRef ds:uri="41cffffa-8dd5-4313-8dd0-b34bdcf68c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44442E2-5DFD-4FD5-897D-7B481489F001}">
  <ds:schemaRefs>
    <ds:schemaRef ds:uri="http://schemas.microsoft.com/sharepoint/v3/contenttype/forms"/>
  </ds:schemaRefs>
</ds:datastoreItem>
</file>

<file path=customXml/itemProps3.xml><?xml version="1.0" encoding="utf-8"?>
<ds:datastoreItem xmlns:ds="http://schemas.openxmlformats.org/officeDocument/2006/customXml" ds:itemID="{864B76FC-D84B-4670-BDD5-031BA55F03CB}">
  <ds:schemaRefs>
    <ds:schemaRef ds:uri="41cffffa-8dd5-4313-8dd0-b34bdcf68c09"/>
    <ds:schemaRef ds:uri="http://schemas.microsoft.com/office/2006/documentManagement/types"/>
    <ds:schemaRef ds:uri="http://www.w3.org/XML/1998/namespace"/>
    <ds:schemaRef ds:uri="http://schemas.openxmlformats.org/package/2006/metadata/core-properties"/>
    <ds:schemaRef ds:uri="717987ee-c82c-4776-b480-5ff807c8c756"/>
    <ds:schemaRef ds:uri="http://purl.org/dc/elements/1.1/"/>
    <ds:schemaRef ds:uri="http://purl.org/dc/terms/"/>
    <ds:schemaRef ds:uri="http://schemas.microsoft.com/office/infopath/2007/PartnerControl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77</TotalTime>
  <Words>1879</Words>
  <Application>Microsoft Office PowerPoint</Application>
  <PresentationFormat>Widescreen</PresentationFormat>
  <Paragraphs>176</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Arial Narrow</vt:lpstr>
      <vt:lpstr>Calibri</vt:lpstr>
      <vt:lpstr>Century Gothic</vt:lpstr>
      <vt:lpstr>Elephant</vt:lpstr>
      <vt:lpstr>BrushVTI</vt:lpstr>
      <vt:lpstr>Let’s have fun with words!</vt:lpstr>
      <vt:lpstr>Found Poetry</vt:lpstr>
      <vt:lpstr>My Found Poem (Insert picture below)</vt:lpstr>
      <vt:lpstr>Poetry Reading Response</vt:lpstr>
      <vt:lpstr>My Found Poem (Insert picture below)</vt:lpstr>
      <vt:lpstr>Being a Critical Reader</vt:lpstr>
      <vt:lpstr>Being a Critical Reader</vt:lpstr>
      <vt:lpstr>Figurative Language</vt:lpstr>
      <vt:lpstr>Practice Identifying Figurative Language</vt:lpstr>
      <vt:lpstr>Poetry or Song Analysis</vt:lpstr>
      <vt:lpstr>Student poem used for example</vt:lpstr>
      <vt:lpstr>PowerPoint Presentation</vt:lpstr>
      <vt:lpstr>Poetry/Song Analysis Name of Poem/Song: Name of Writer:</vt:lpstr>
      <vt:lpstr>Poetry/Song Analysis cont…</vt:lpstr>
      <vt:lpstr>Poetry/Song Analysis cont…</vt:lpstr>
      <vt:lpstr>Poetry/Song Analysis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Let’s have fun with words!</dc:title>
  <dc:creator>Cabel, Krista (ASD-N)</dc:creator>
  <cp:lastModifiedBy>Cabel, Krista (ASD-N)</cp:lastModifiedBy>
  <cp:revision>1</cp:revision>
  <dcterms:created xsi:type="dcterms:W3CDTF">2020-05-29T14:11:50Z</dcterms:created>
  <dcterms:modified xsi:type="dcterms:W3CDTF">2020-05-29T15:29:11Z</dcterms:modified>
</cp:coreProperties>
</file>