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63"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3CC1A-F77D-44FC-BC1B-4B9450E448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B4A799B2-51BA-4CF8-BAFB-A8FFC51CF9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54AA5788-0C2C-4563-B110-1D294AF5049B}"/>
              </a:ext>
            </a:extLst>
          </p:cNvPr>
          <p:cNvSpPr>
            <a:spLocks noGrp="1"/>
          </p:cNvSpPr>
          <p:nvPr>
            <p:ph type="dt" sz="half" idx="10"/>
          </p:nvPr>
        </p:nvSpPr>
        <p:spPr/>
        <p:txBody>
          <a:bodyPr/>
          <a:lstStyle/>
          <a:p>
            <a:fld id="{E53DE082-A359-490B-A41E-69CCB404D6B6}" type="datetimeFigureOut">
              <a:rPr lang="fr-FR" smtClean="0"/>
              <a:t>27/02/2020</a:t>
            </a:fld>
            <a:endParaRPr lang="fr-FR"/>
          </a:p>
        </p:txBody>
      </p:sp>
      <p:sp>
        <p:nvSpPr>
          <p:cNvPr id="5" name="Footer Placeholder 4">
            <a:extLst>
              <a:ext uri="{FF2B5EF4-FFF2-40B4-BE49-F238E27FC236}">
                <a16:creationId xmlns:a16="http://schemas.microsoft.com/office/drawing/2014/main" id="{23D27D68-8AB6-4CE5-94DE-AFA7D8447662}"/>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140713FF-8EEE-483E-82EC-44282EDC0915}"/>
              </a:ext>
            </a:extLst>
          </p:cNvPr>
          <p:cNvSpPr>
            <a:spLocks noGrp="1"/>
          </p:cNvSpPr>
          <p:nvPr>
            <p:ph type="sldNum" sz="quarter" idx="12"/>
          </p:nvPr>
        </p:nvSpPr>
        <p:spPr/>
        <p:txBody>
          <a:bodyPr/>
          <a:lstStyle/>
          <a:p>
            <a:fld id="{313195EA-3E70-45D0-A479-3E76742CEEEF}" type="slidenum">
              <a:rPr lang="fr-FR" smtClean="0"/>
              <a:t>‹#›</a:t>
            </a:fld>
            <a:endParaRPr lang="fr-FR"/>
          </a:p>
        </p:txBody>
      </p:sp>
    </p:spTree>
    <p:extLst>
      <p:ext uri="{BB962C8B-B14F-4D97-AF65-F5344CB8AC3E}">
        <p14:creationId xmlns:p14="http://schemas.microsoft.com/office/powerpoint/2010/main" val="1274361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50272-1FD7-46D5-BC9E-4C2C15A904A3}"/>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F7D6EDA0-76B7-4D5F-A6DD-E91C0A0618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E8F284F9-7CB6-40ED-86C1-B7EE5790A05A}"/>
              </a:ext>
            </a:extLst>
          </p:cNvPr>
          <p:cNvSpPr>
            <a:spLocks noGrp="1"/>
          </p:cNvSpPr>
          <p:nvPr>
            <p:ph type="dt" sz="half" idx="10"/>
          </p:nvPr>
        </p:nvSpPr>
        <p:spPr/>
        <p:txBody>
          <a:bodyPr/>
          <a:lstStyle/>
          <a:p>
            <a:fld id="{E53DE082-A359-490B-A41E-69CCB404D6B6}" type="datetimeFigureOut">
              <a:rPr lang="fr-FR" smtClean="0"/>
              <a:t>27/02/2020</a:t>
            </a:fld>
            <a:endParaRPr lang="fr-FR"/>
          </a:p>
        </p:txBody>
      </p:sp>
      <p:sp>
        <p:nvSpPr>
          <p:cNvPr id="5" name="Footer Placeholder 4">
            <a:extLst>
              <a:ext uri="{FF2B5EF4-FFF2-40B4-BE49-F238E27FC236}">
                <a16:creationId xmlns:a16="http://schemas.microsoft.com/office/drawing/2014/main" id="{BD767071-3137-4B48-ACC1-5B3A691282F9}"/>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F1A5A830-CE99-41B8-9093-2E2E5E96261B}"/>
              </a:ext>
            </a:extLst>
          </p:cNvPr>
          <p:cNvSpPr>
            <a:spLocks noGrp="1"/>
          </p:cNvSpPr>
          <p:nvPr>
            <p:ph type="sldNum" sz="quarter" idx="12"/>
          </p:nvPr>
        </p:nvSpPr>
        <p:spPr/>
        <p:txBody>
          <a:bodyPr/>
          <a:lstStyle/>
          <a:p>
            <a:fld id="{313195EA-3E70-45D0-A479-3E76742CEEEF}" type="slidenum">
              <a:rPr lang="fr-FR" smtClean="0"/>
              <a:t>‹#›</a:t>
            </a:fld>
            <a:endParaRPr lang="fr-FR"/>
          </a:p>
        </p:txBody>
      </p:sp>
    </p:spTree>
    <p:extLst>
      <p:ext uri="{BB962C8B-B14F-4D97-AF65-F5344CB8AC3E}">
        <p14:creationId xmlns:p14="http://schemas.microsoft.com/office/powerpoint/2010/main" val="4234401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E6094B-E22F-4E15-AA81-A107AF9F06A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6E55FE94-B267-4737-A077-CF77F29B0B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FF4B0431-375A-42F6-B6E3-A16829CD185E}"/>
              </a:ext>
            </a:extLst>
          </p:cNvPr>
          <p:cNvSpPr>
            <a:spLocks noGrp="1"/>
          </p:cNvSpPr>
          <p:nvPr>
            <p:ph type="dt" sz="half" idx="10"/>
          </p:nvPr>
        </p:nvSpPr>
        <p:spPr/>
        <p:txBody>
          <a:bodyPr/>
          <a:lstStyle/>
          <a:p>
            <a:fld id="{E53DE082-A359-490B-A41E-69CCB404D6B6}" type="datetimeFigureOut">
              <a:rPr lang="fr-FR" smtClean="0"/>
              <a:t>27/02/2020</a:t>
            </a:fld>
            <a:endParaRPr lang="fr-FR"/>
          </a:p>
        </p:txBody>
      </p:sp>
      <p:sp>
        <p:nvSpPr>
          <p:cNvPr id="5" name="Footer Placeholder 4">
            <a:extLst>
              <a:ext uri="{FF2B5EF4-FFF2-40B4-BE49-F238E27FC236}">
                <a16:creationId xmlns:a16="http://schemas.microsoft.com/office/drawing/2014/main" id="{82457CD9-ED09-459D-AEF8-CB3F729CEC4B}"/>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1228D138-DE85-4378-8063-636399E27124}"/>
              </a:ext>
            </a:extLst>
          </p:cNvPr>
          <p:cNvSpPr>
            <a:spLocks noGrp="1"/>
          </p:cNvSpPr>
          <p:nvPr>
            <p:ph type="sldNum" sz="quarter" idx="12"/>
          </p:nvPr>
        </p:nvSpPr>
        <p:spPr/>
        <p:txBody>
          <a:bodyPr/>
          <a:lstStyle/>
          <a:p>
            <a:fld id="{313195EA-3E70-45D0-A479-3E76742CEEEF}" type="slidenum">
              <a:rPr lang="fr-FR" smtClean="0"/>
              <a:t>‹#›</a:t>
            </a:fld>
            <a:endParaRPr lang="fr-FR"/>
          </a:p>
        </p:txBody>
      </p:sp>
    </p:spTree>
    <p:extLst>
      <p:ext uri="{BB962C8B-B14F-4D97-AF65-F5344CB8AC3E}">
        <p14:creationId xmlns:p14="http://schemas.microsoft.com/office/powerpoint/2010/main" val="4153232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18434-6D41-4015-9F1E-20CA53E41B02}"/>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076511DB-52B4-4262-9BE0-BB506BAB35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8594DE11-7313-461A-895E-DD5BC5B3FD4C}"/>
              </a:ext>
            </a:extLst>
          </p:cNvPr>
          <p:cNvSpPr>
            <a:spLocks noGrp="1"/>
          </p:cNvSpPr>
          <p:nvPr>
            <p:ph type="dt" sz="half" idx="10"/>
          </p:nvPr>
        </p:nvSpPr>
        <p:spPr/>
        <p:txBody>
          <a:bodyPr/>
          <a:lstStyle/>
          <a:p>
            <a:fld id="{E53DE082-A359-490B-A41E-69CCB404D6B6}" type="datetimeFigureOut">
              <a:rPr lang="fr-FR" smtClean="0"/>
              <a:t>27/02/2020</a:t>
            </a:fld>
            <a:endParaRPr lang="fr-FR"/>
          </a:p>
        </p:txBody>
      </p:sp>
      <p:sp>
        <p:nvSpPr>
          <p:cNvPr id="5" name="Footer Placeholder 4">
            <a:extLst>
              <a:ext uri="{FF2B5EF4-FFF2-40B4-BE49-F238E27FC236}">
                <a16:creationId xmlns:a16="http://schemas.microsoft.com/office/drawing/2014/main" id="{6586101A-806D-4EC7-B380-434BD02B52EA}"/>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310FC1E3-D402-4C9A-B277-41742FAB05D4}"/>
              </a:ext>
            </a:extLst>
          </p:cNvPr>
          <p:cNvSpPr>
            <a:spLocks noGrp="1"/>
          </p:cNvSpPr>
          <p:nvPr>
            <p:ph type="sldNum" sz="quarter" idx="12"/>
          </p:nvPr>
        </p:nvSpPr>
        <p:spPr/>
        <p:txBody>
          <a:bodyPr/>
          <a:lstStyle/>
          <a:p>
            <a:fld id="{313195EA-3E70-45D0-A479-3E76742CEEEF}" type="slidenum">
              <a:rPr lang="fr-FR" smtClean="0"/>
              <a:t>‹#›</a:t>
            </a:fld>
            <a:endParaRPr lang="fr-FR"/>
          </a:p>
        </p:txBody>
      </p:sp>
    </p:spTree>
    <p:extLst>
      <p:ext uri="{BB962C8B-B14F-4D97-AF65-F5344CB8AC3E}">
        <p14:creationId xmlns:p14="http://schemas.microsoft.com/office/powerpoint/2010/main" val="3727794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7B07E-E90C-45D1-A1E6-69AC0D7FAB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D7EE406E-F1CB-4372-A45C-53020EF2B3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45DBC3-E868-42D3-8112-C60C29F46096}"/>
              </a:ext>
            </a:extLst>
          </p:cNvPr>
          <p:cNvSpPr>
            <a:spLocks noGrp="1"/>
          </p:cNvSpPr>
          <p:nvPr>
            <p:ph type="dt" sz="half" idx="10"/>
          </p:nvPr>
        </p:nvSpPr>
        <p:spPr/>
        <p:txBody>
          <a:bodyPr/>
          <a:lstStyle/>
          <a:p>
            <a:fld id="{E53DE082-A359-490B-A41E-69CCB404D6B6}" type="datetimeFigureOut">
              <a:rPr lang="fr-FR" smtClean="0"/>
              <a:t>27/02/2020</a:t>
            </a:fld>
            <a:endParaRPr lang="fr-FR"/>
          </a:p>
        </p:txBody>
      </p:sp>
      <p:sp>
        <p:nvSpPr>
          <p:cNvPr id="5" name="Footer Placeholder 4">
            <a:extLst>
              <a:ext uri="{FF2B5EF4-FFF2-40B4-BE49-F238E27FC236}">
                <a16:creationId xmlns:a16="http://schemas.microsoft.com/office/drawing/2014/main" id="{97798E4E-D67A-4096-A2FB-AAFD06652F99}"/>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9CA5374B-60DD-4FA2-BB90-D6A33D298500}"/>
              </a:ext>
            </a:extLst>
          </p:cNvPr>
          <p:cNvSpPr>
            <a:spLocks noGrp="1"/>
          </p:cNvSpPr>
          <p:nvPr>
            <p:ph type="sldNum" sz="quarter" idx="12"/>
          </p:nvPr>
        </p:nvSpPr>
        <p:spPr/>
        <p:txBody>
          <a:bodyPr/>
          <a:lstStyle/>
          <a:p>
            <a:fld id="{313195EA-3E70-45D0-A479-3E76742CEEEF}" type="slidenum">
              <a:rPr lang="fr-FR" smtClean="0"/>
              <a:t>‹#›</a:t>
            </a:fld>
            <a:endParaRPr lang="fr-FR"/>
          </a:p>
        </p:txBody>
      </p:sp>
    </p:spTree>
    <p:extLst>
      <p:ext uri="{BB962C8B-B14F-4D97-AF65-F5344CB8AC3E}">
        <p14:creationId xmlns:p14="http://schemas.microsoft.com/office/powerpoint/2010/main" val="1778623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C0472-8702-45C8-8199-BF7DDC38B232}"/>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58AB15CD-9A18-4B41-9DDF-A4FCD8CBFC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360502FA-D605-4016-A829-1CDF5B58EF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B54A5C0C-FA29-47F2-B8A9-24BCDAB27320}"/>
              </a:ext>
            </a:extLst>
          </p:cNvPr>
          <p:cNvSpPr>
            <a:spLocks noGrp="1"/>
          </p:cNvSpPr>
          <p:nvPr>
            <p:ph type="dt" sz="half" idx="10"/>
          </p:nvPr>
        </p:nvSpPr>
        <p:spPr/>
        <p:txBody>
          <a:bodyPr/>
          <a:lstStyle/>
          <a:p>
            <a:fld id="{E53DE082-A359-490B-A41E-69CCB404D6B6}" type="datetimeFigureOut">
              <a:rPr lang="fr-FR" smtClean="0"/>
              <a:t>27/02/2020</a:t>
            </a:fld>
            <a:endParaRPr lang="fr-FR"/>
          </a:p>
        </p:txBody>
      </p:sp>
      <p:sp>
        <p:nvSpPr>
          <p:cNvPr id="6" name="Footer Placeholder 5">
            <a:extLst>
              <a:ext uri="{FF2B5EF4-FFF2-40B4-BE49-F238E27FC236}">
                <a16:creationId xmlns:a16="http://schemas.microsoft.com/office/drawing/2014/main" id="{134E56DE-076A-491C-B437-CD3FF24610E2}"/>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181AEC08-1C08-4081-9CD5-3E85975E3A4E}"/>
              </a:ext>
            </a:extLst>
          </p:cNvPr>
          <p:cNvSpPr>
            <a:spLocks noGrp="1"/>
          </p:cNvSpPr>
          <p:nvPr>
            <p:ph type="sldNum" sz="quarter" idx="12"/>
          </p:nvPr>
        </p:nvSpPr>
        <p:spPr/>
        <p:txBody>
          <a:bodyPr/>
          <a:lstStyle/>
          <a:p>
            <a:fld id="{313195EA-3E70-45D0-A479-3E76742CEEEF}" type="slidenum">
              <a:rPr lang="fr-FR" smtClean="0"/>
              <a:t>‹#›</a:t>
            </a:fld>
            <a:endParaRPr lang="fr-FR"/>
          </a:p>
        </p:txBody>
      </p:sp>
    </p:spTree>
    <p:extLst>
      <p:ext uri="{BB962C8B-B14F-4D97-AF65-F5344CB8AC3E}">
        <p14:creationId xmlns:p14="http://schemas.microsoft.com/office/powerpoint/2010/main" val="3662182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2178C-5775-49E8-A444-C800E1E0A70E}"/>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00CD4B6C-42EB-4FF8-9623-6AE222CA73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3D58D8-E432-44D2-B0A8-D1906783C9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E46C0281-6F25-4D1C-96A3-BB15E8E3B2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7337A6-769A-4D2F-9800-A254896FD1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31FC962B-2A85-4F97-B327-88EA49E1D95B}"/>
              </a:ext>
            </a:extLst>
          </p:cNvPr>
          <p:cNvSpPr>
            <a:spLocks noGrp="1"/>
          </p:cNvSpPr>
          <p:nvPr>
            <p:ph type="dt" sz="half" idx="10"/>
          </p:nvPr>
        </p:nvSpPr>
        <p:spPr/>
        <p:txBody>
          <a:bodyPr/>
          <a:lstStyle/>
          <a:p>
            <a:fld id="{E53DE082-A359-490B-A41E-69CCB404D6B6}" type="datetimeFigureOut">
              <a:rPr lang="fr-FR" smtClean="0"/>
              <a:t>27/02/2020</a:t>
            </a:fld>
            <a:endParaRPr lang="fr-FR"/>
          </a:p>
        </p:txBody>
      </p:sp>
      <p:sp>
        <p:nvSpPr>
          <p:cNvPr id="8" name="Footer Placeholder 7">
            <a:extLst>
              <a:ext uri="{FF2B5EF4-FFF2-40B4-BE49-F238E27FC236}">
                <a16:creationId xmlns:a16="http://schemas.microsoft.com/office/drawing/2014/main" id="{B4BB06BC-CCFC-4E50-BAAF-2E3A5B89887B}"/>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A60F4C48-E45C-4856-9B87-DC58B66DB57B}"/>
              </a:ext>
            </a:extLst>
          </p:cNvPr>
          <p:cNvSpPr>
            <a:spLocks noGrp="1"/>
          </p:cNvSpPr>
          <p:nvPr>
            <p:ph type="sldNum" sz="quarter" idx="12"/>
          </p:nvPr>
        </p:nvSpPr>
        <p:spPr/>
        <p:txBody>
          <a:bodyPr/>
          <a:lstStyle/>
          <a:p>
            <a:fld id="{313195EA-3E70-45D0-A479-3E76742CEEEF}" type="slidenum">
              <a:rPr lang="fr-FR" smtClean="0"/>
              <a:t>‹#›</a:t>
            </a:fld>
            <a:endParaRPr lang="fr-FR"/>
          </a:p>
        </p:txBody>
      </p:sp>
    </p:spTree>
    <p:extLst>
      <p:ext uri="{BB962C8B-B14F-4D97-AF65-F5344CB8AC3E}">
        <p14:creationId xmlns:p14="http://schemas.microsoft.com/office/powerpoint/2010/main" val="3882838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83355-D4B0-4236-911C-093E47A66593}"/>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D9555BD0-C883-4A62-A460-0F775C9F3BB1}"/>
              </a:ext>
            </a:extLst>
          </p:cNvPr>
          <p:cNvSpPr>
            <a:spLocks noGrp="1"/>
          </p:cNvSpPr>
          <p:nvPr>
            <p:ph type="dt" sz="half" idx="10"/>
          </p:nvPr>
        </p:nvSpPr>
        <p:spPr/>
        <p:txBody>
          <a:bodyPr/>
          <a:lstStyle/>
          <a:p>
            <a:fld id="{E53DE082-A359-490B-A41E-69CCB404D6B6}" type="datetimeFigureOut">
              <a:rPr lang="fr-FR" smtClean="0"/>
              <a:t>27/02/2020</a:t>
            </a:fld>
            <a:endParaRPr lang="fr-FR"/>
          </a:p>
        </p:txBody>
      </p:sp>
      <p:sp>
        <p:nvSpPr>
          <p:cNvPr id="4" name="Footer Placeholder 3">
            <a:extLst>
              <a:ext uri="{FF2B5EF4-FFF2-40B4-BE49-F238E27FC236}">
                <a16:creationId xmlns:a16="http://schemas.microsoft.com/office/drawing/2014/main" id="{C384D623-416A-4C28-A754-9D005CF185C0}"/>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BE4E2E84-195B-4EB1-A082-2CF50B67777E}"/>
              </a:ext>
            </a:extLst>
          </p:cNvPr>
          <p:cNvSpPr>
            <a:spLocks noGrp="1"/>
          </p:cNvSpPr>
          <p:nvPr>
            <p:ph type="sldNum" sz="quarter" idx="12"/>
          </p:nvPr>
        </p:nvSpPr>
        <p:spPr/>
        <p:txBody>
          <a:bodyPr/>
          <a:lstStyle/>
          <a:p>
            <a:fld id="{313195EA-3E70-45D0-A479-3E76742CEEEF}" type="slidenum">
              <a:rPr lang="fr-FR" smtClean="0"/>
              <a:t>‹#›</a:t>
            </a:fld>
            <a:endParaRPr lang="fr-FR"/>
          </a:p>
        </p:txBody>
      </p:sp>
    </p:spTree>
    <p:extLst>
      <p:ext uri="{BB962C8B-B14F-4D97-AF65-F5344CB8AC3E}">
        <p14:creationId xmlns:p14="http://schemas.microsoft.com/office/powerpoint/2010/main" val="2880512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70FE46-65A6-4731-8843-40BA4C73AB7B}"/>
              </a:ext>
            </a:extLst>
          </p:cNvPr>
          <p:cNvSpPr>
            <a:spLocks noGrp="1"/>
          </p:cNvSpPr>
          <p:nvPr>
            <p:ph type="dt" sz="half" idx="10"/>
          </p:nvPr>
        </p:nvSpPr>
        <p:spPr/>
        <p:txBody>
          <a:bodyPr/>
          <a:lstStyle/>
          <a:p>
            <a:fld id="{E53DE082-A359-490B-A41E-69CCB404D6B6}" type="datetimeFigureOut">
              <a:rPr lang="fr-FR" smtClean="0"/>
              <a:t>27/02/2020</a:t>
            </a:fld>
            <a:endParaRPr lang="fr-FR"/>
          </a:p>
        </p:txBody>
      </p:sp>
      <p:sp>
        <p:nvSpPr>
          <p:cNvPr id="3" name="Footer Placeholder 2">
            <a:extLst>
              <a:ext uri="{FF2B5EF4-FFF2-40B4-BE49-F238E27FC236}">
                <a16:creationId xmlns:a16="http://schemas.microsoft.com/office/drawing/2014/main" id="{F5AF68A3-FFFC-410D-8E3A-5B7B55BF1F0C}"/>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92D18BDA-6F08-4195-8A0F-450BCA6BDA93}"/>
              </a:ext>
            </a:extLst>
          </p:cNvPr>
          <p:cNvSpPr>
            <a:spLocks noGrp="1"/>
          </p:cNvSpPr>
          <p:nvPr>
            <p:ph type="sldNum" sz="quarter" idx="12"/>
          </p:nvPr>
        </p:nvSpPr>
        <p:spPr/>
        <p:txBody>
          <a:bodyPr/>
          <a:lstStyle/>
          <a:p>
            <a:fld id="{313195EA-3E70-45D0-A479-3E76742CEEEF}" type="slidenum">
              <a:rPr lang="fr-FR" smtClean="0"/>
              <a:t>‹#›</a:t>
            </a:fld>
            <a:endParaRPr lang="fr-FR"/>
          </a:p>
        </p:txBody>
      </p:sp>
    </p:spTree>
    <p:extLst>
      <p:ext uri="{BB962C8B-B14F-4D97-AF65-F5344CB8AC3E}">
        <p14:creationId xmlns:p14="http://schemas.microsoft.com/office/powerpoint/2010/main" val="2985422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FC106-15FD-4001-B260-547F1488F3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54F255A4-C4FA-4802-9358-3A897BBF9F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BF982A8B-BF4C-4E00-A59A-1D1CC7BFF6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941474-FE89-4EF6-8E9C-23A48B54379A}"/>
              </a:ext>
            </a:extLst>
          </p:cNvPr>
          <p:cNvSpPr>
            <a:spLocks noGrp="1"/>
          </p:cNvSpPr>
          <p:nvPr>
            <p:ph type="dt" sz="half" idx="10"/>
          </p:nvPr>
        </p:nvSpPr>
        <p:spPr/>
        <p:txBody>
          <a:bodyPr/>
          <a:lstStyle/>
          <a:p>
            <a:fld id="{E53DE082-A359-490B-A41E-69CCB404D6B6}" type="datetimeFigureOut">
              <a:rPr lang="fr-FR" smtClean="0"/>
              <a:t>27/02/2020</a:t>
            </a:fld>
            <a:endParaRPr lang="fr-FR"/>
          </a:p>
        </p:txBody>
      </p:sp>
      <p:sp>
        <p:nvSpPr>
          <p:cNvPr id="6" name="Footer Placeholder 5">
            <a:extLst>
              <a:ext uri="{FF2B5EF4-FFF2-40B4-BE49-F238E27FC236}">
                <a16:creationId xmlns:a16="http://schemas.microsoft.com/office/drawing/2014/main" id="{11007116-AA54-4249-8210-E357EA6B370A}"/>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7F5D3C2B-A21F-4DB8-B5B9-64307430BA82}"/>
              </a:ext>
            </a:extLst>
          </p:cNvPr>
          <p:cNvSpPr>
            <a:spLocks noGrp="1"/>
          </p:cNvSpPr>
          <p:nvPr>
            <p:ph type="sldNum" sz="quarter" idx="12"/>
          </p:nvPr>
        </p:nvSpPr>
        <p:spPr/>
        <p:txBody>
          <a:bodyPr/>
          <a:lstStyle/>
          <a:p>
            <a:fld id="{313195EA-3E70-45D0-A479-3E76742CEEEF}" type="slidenum">
              <a:rPr lang="fr-FR" smtClean="0"/>
              <a:t>‹#›</a:t>
            </a:fld>
            <a:endParaRPr lang="fr-FR"/>
          </a:p>
        </p:txBody>
      </p:sp>
    </p:spTree>
    <p:extLst>
      <p:ext uri="{BB962C8B-B14F-4D97-AF65-F5344CB8AC3E}">
        <p14:creationId xmlns:p14="http://schemas.microsoft.com/office/powerpoint/2010/main" val="2775172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8C6CC-F6D8-43CD-ABBC-0E74905F67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21E27BFD-BB2A-44CF-B705-03E911A778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F4D7D78E-8072-4558-ADBA-4646355BAA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F0C4BA-A2A8-4EB1-B32B-C8B6B6948F13}"/>
              </a:ext>
            </a:extLst>
          </p:cNvPr>
          <p:cNvSpPr>
            <a:spLocks noGrp="1"/>
          </p:cNvSpPr>
          <p:nvPr>
            <p:ph type="dt" sz="half" idx="10"/>
          </p:nvPr>
        </p:nvSpPr>
        <p:spPr/>
        <p:txBody>
          <a:bodyPr/>
          <a:lstStyle/>
          <a:p>
            <a:fld id="{E53DE082-A359-490B-A41E-69CCB404D6B6}" type="datetimeFigureOut">
              <a:rPr lang="fr-FR" smtClean="0"/>
              <a:t>27/02/2020</a:t>
            </a:fld>
            <a:endParaRPr lang="fr-FR"/>
          </a:p>
        </p:txBody>
      </p:sp>
      <p:sp>
        <p:nvSpPr>
          <p:cNvPr id="6" name="Footer Placeholder 5">
            <a:extLst>
              <a:ext uri="{FF2B5EF4-FFF2-40B4-BE49-F238E27FC236}">
                <a16:creationId xmlns:a16="http://schemas.microsoft.com/office/drawing/2014/main" id="{36315839-BBCC-470B-9F20-5FB1B8387AB7}"/>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3E80B4CB-FB5F-4580-BE01-BD945559FDBB}"/>
              </a:ext>
            </a:extLst>
          </p:cNvPr>
          <p:cNvSpPr>
            <a:spLocks noGrp="1"/>
          </p:cNvSpPr>
          <p:nvPr>
            <p:ph type="sldNum" sz="quarter" idx="12"/>
          </p:nvPr>
        </p:nvSpPr>
        <p:spPr/>
        <p:txBody>
          <a:bodyPr/>
          <a:lstStyle/>
          <a:p>
            <a:fld id="{313195EA-3E70-45D0-A479-3E76742CEEEF}" type="slidenum">
              <a:rPr lang="fr-FR" smtClean="0"/>
              <a:t>‹#›</a:t>
            </a:fld>
            <a:endParaRPr lang="fr-FR"/>
          </a:p>
        </p:txBody>
      </p:sp>
    </p:spTree>
    <p:extLst>
      <p:ext uri="{BB962C8B-B14F-4D97-AF65-F5344CB8AC3E}">
        <p14:creationId xmlns:p14="http://schemas.microsoft.com/office/powerpoint/2010/main" val="2970577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F7C68E-A00C-4A4A-A02E-B4EB3E03C4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9C127E71-8FE1-4D86-876E-4BB85FAD55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1DD02C12-20C9-4FD1-A533-BF033F12F6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DE082-A359-490B-A41E-69CCB404D6B6}" type="datetimeFigureOut">
              <a:rPr lang="fr-FR" smtClean="0"/>
              <a:t>27/02/2020</a:t>
            </a:fld>
            <a:endParaRPr lang="fr-FR"/>
          </a:p>
        </p:txBody>
      </p:sp>
      <p:sp>
        <p:nvSpPr>
          <p:cNvPr id="5" name="Footer Placeholder 4">
            <a:extLst>
              <a:ext uri="{FF2B5EF4-FFF2-40B4-BE49-F238E27FC236}">
                <a16:creationId xmlns:a16="http://schemas.microsoft.com/office/drawing/2014/main" id="{176F67A2-C158-42BC-BC97-D4C6217E02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4D605751-D004-4890-91E1-6E97FDEA9D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3195EA-3E70-45D0-A479-3E76742CEEEF}" type="slidenum">
              <a:rPr lang="fr-FR" smtClean="0"/>
              <a:t>‹#›</a:t>
            </a:fld>
            <a:endParaRPr lang="fr-FR"/>
          </a:p>
        </p:txBody>
      </p:sp>
    </p:spTree>
    <p:extLst>
      <p:ext uri="{BB962C8B-B14F-4D97-AF65-F5344CB8AC3E}">
        <p14:creationId xmlns:p14="http://schemas.microsoft.com/office/powerpoint/2010/main" val="1275789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4403800-9E7E-4208-9260-20242D950887}"/>
              </a:ext>
            </a:extLst>
          </p:cNvPr>
          <p:cNvSpPr>
            <a:spLocks noGrp="1"/>
          </p:cNvSpPr>
          <p:nvPr>
            <p:ph type="title"/>
          </p:nvPr>
        </p:nvSpPr>
        <p:spPr>
          <a:xfrm>
            <a:off x="640079" y="2053641"/>
            <a:ext cx="3669161" cy="2760098"/>
          </a:xfrm>
        </p:spPr>
        <p:txBody>
          <a:bodyPr>
            <a:normAutofit/>
          </a:bodyPr>
          <a:lstStyle/>
          <a:p>
            <a:r>
              <a:rPr lang="en-US">
                <a:solidFill>
                  <a:srgbClr val="FFFFFF"/>
                </a:solidFill>
              </a:rPr>
              <a:t>8S and 8L</a:t>
            </a:r>
            <a:endParaRPr lang="fr-FR">
              <a:solidFill>
                <a:srgbClr val="FFFFFF"/>
              </a:solidFill>
            </a:endParaRPr>
          </a:p>
        </p:txBody>
      </p:sp>
      <p:sp>
        <p:nvSpPr>
          <p:cNvPr id="3" name="Subtitle 2">
            <a:extLst>
              <a:ext uri="{FF2B5EF4-FFF2-40B4-BE49-F238E27FC236}">
                <a16:creationId xmlns:a16="http://schemas.microsoft.com/office/drawing/2014/main" id="{2266A202-21FD-43FD-86A9-2B79A0EE064E}"/>
              </a:ext>
            </a:extLst>
          </p:cNvPr>
          <p:cNvSpPr>
            <a:spLocks noGrp="1"/>
          </p:cNvSpPr>
          <p:nvPr>
            <p:ph idx="1"/>
          </p:nvPr>
        </p:nvSpPr>
        <p:spPr>
          <a:xfrm>
            <a:off x="6090574" y="801866"/>
            <a:ext cx="5306084" cy="5230634"/>
          </a:xfrm>
        </p:spPr>
        <p:txBody>
          <a:bodyPr anchor="ctr">
            <a:normAutofit/>
          </a:bodyPr>
          <a:lstStyle/>
          <a:p>
            <a:pPr marL="457200" indent="-457200">
              <a:buFont typeface="+mj-lt"/>
              <a:buAutoNum type="arabicPeriod"/>
            </a:pPr>
            <a:r>
              <a:rPr lang="en-US" sz="3600" dirty="0">
                <a:solidFill>
                  <a:srgbClr val="000000"/>
                </a:solidFill>
              </a:rPr>
              <a:t>Mini-lesson on theme</a:t>
            </a:r>
          </a:p>
          <a:p>
            <a:pPr marL="457200" indent="-457200">
              <a:buFont typeface="+mj-lt"/>
              <a:buAutoNum type="arabicPeriod"/>
            </a:pPr>
            <a:r>
              <a:rPr lang="en-US" sz="3600" dirty="0">
                <a:solidFill>
                  <a:srgbClr val="000000"/>
                </a:solidFill>
              </a:rPr>
              <a:t>Begin writing a thematic piece on </a:t>
            </a:r>
            <a:r>
              <a:rPr lang="en-US" sz="3600" i="1" dirty="0">
                <a:solidFill>
                  <a:srgbClr val="000000"/>
                </a:solidFill>
              </a:rPr>
              <a:t>The Outsiders</a:t>
            </a:r>
            <a:endParaRPr lang="fr-FR" sz="3600" dirty="0">
              <a:solidFill>
                <a:srgbClr val="000000"/>
              </a:solidFill>
            </a:endParaRPr>
          </a:p>
        </p:txBody>
      </p:sp>
    </p:spTree>
    <p:extLst>
      <p:ext uri="{BB962C8B-B14F-4D97-AF65-F5344CB8AC3E}">
        <p14:creationId xmlns:p14="http://schemas.microsoft.com/office/powerpoint/2010/main" val="807151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5286A34-904F-4B89-92D1-DE27AA203DE4}"/>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Reading Skill: Identifying Theme in a Text</a:t>
            </a:r>
            <a:br>
              <a:rPr lang="fr-FR" sz="4000" dirty="0">
                <a:solidFill>
                  <a:srgbClr val="FFFFFF"/>
                </a:solidFill>
              </a:rPr>
            </a:br>
            <a:endParaRPr lang="fr-FR" sz="4000" dirty="0">
              <a:solidFill>
                <a:srgbClr val="FFFFFF"/>
              </a:solidFill>
            </a:endParaRPr>
          </a:p>
        </p:txBody>
      </p:sp>
      <p:sp>
        <p:nvSpPr>
          <p:cNvPr id="3" name="Content Placeholder 2">
            <a:extLst>
              <a:ext uri="{FF2B5EF4-FFF2-40B4-BE49-F238E27FC236}">
                <a16:creationId xmlns:a16="http://schemas.microsoft.com/office/drawing/2014/main" id="{3FD2409C-973E-4431-845A-8F00E105BFF0}"/>
              </a:ext>
            </a:extLst>
          </p:cNvPr>
          <p:cNvSpPr>
            <a:spLocks noGrp="1"/>
          </p:cNvSpPr>
          <p:nvPr>
            <p:ph idx="1"/>
          </p:nvPr>
        </p:nvSpPr>
        <p:spPr>
          <a:xfrm>
            <a:off x="542925" y="2673870"/>
            <a:ext cx="11125200" cy="2693976"/>
          </a:xfrm>
        </p:spPr>
        <p:txBody>
          <a:bodyPr>
            <a:normAutofit fontScale="25000" lnSpcReduction="20000"/>
          </a:bodyPr>
          <a:lstStyle/>
          <a:p>
            <a:r>
              <a:rPr lang="en-US" sz="8000" dirty="0"/>
              <a:t>During our short story unit, we began to investigate theme.  We learned that topic and theme are different.  The topic is what the story is about, whereas the theme is the idea the author wishes to convey </a:t>
            </a:r>
            <a:r>
              <a:rPr lang="en-US" sz="8000" i="1" dirty="0"/>
              <a:t>about</a:t>
            </a:r>
            <a:r>
              <a:rPr lang="en-US" sz="8000" dirty="0"/>
              <a:t> the topic – the lesson or message about that topic.  </a:t>
            </a:r>
            <a:endParaRPr lang="fr-FR" sz="8000" dirty="0"/>
          </a:p>
          <a:p>
            <a:endParaRPr lang="fr-FR" sz="8000" dirty="0"/>
          </a:p>
          <a:p>
            <a:r>
              <a:rPr lang="en-US" sz="8000" dirty="0"/>
              <a:t>For example, let’s take a look at “The Sniper”, a story that we read in the fall:</a:t>
            </a:r>
            <a:endParaRPr lang="fr-FR" sz="8000" dirty="0"/>
          </a:p>
          <a:p>
            <a:endParaRPr lang="fr-FR" sz="8000" dirty="0"/>
          </a:p>
          <a:p>
            <a:r>
              <a:rPr lang="en-US" sz="8000" b="1" dirty="0"/>
              <a:t>Topic – </a:t>
            </a:r>
            <a:r>
              <a:rPr lang="en-US" sz="8000" dirty="0"/>
              <a:t>war   </a:t>
            </a:r>
            <a:r>
              <a:rPr lang="en-US" sz="8000" b="1" dirty="0"/>
              <a:t>    	Possible Themes – </a:t>
            </a:r>
            <a:r>
              <a:rPr lang="en-US" sz="8000" dirty="0"/>
              <a:t>civil war divides families </a:t>
            </a:r>
          </a:p>
          <a:p>
            <a:pPr marL="3657600" lvl="8" indent="0">
              <a:buNone/>
            </a:pPr>
            <a:r>
              <a:rPr lang="en-US" sz="7000" dirty="0"/>
              <a:t>-- </a:t>
            </a:r>
            <a:r>
              <a:rPr lang="en-US" sz="8000" dirty="0"/>
              <a:t>war reduces people to objects and leads us to treat each other just as targets, and nothing more</a:t>
            </a:r>
          </a:p>
          <a:p>
            <a:pPr marL="3657600" lvl="8" indent="0">
              <a:buNone/>
            </a:pPr>
            <a:r>
              <a:rPr lang="en-US" sz="8000" dirty="0"/>
              <a:t>-- human beings are connected as “brothers”</a:t>
            </a:r>
            <a:endParaRPr lang="fr-FR" sz="8000" dirty="0"/>
          </a:p>
          <a:p>
            <a:endParaRPr lang="en-US" sz="8000" dirty="0"/>
          </a:p>
          <a:p>
            <a:r>
              <a:rPr lang="en-US" sz="8000" dirty="0"/>
              <a:t>Because theme is complex and is up for interpretation, it cannot be expressed in a single word.  It must be written as a longer piece with evidence from the text to support.  In high school, you will write entire essays on the theme of a short story, poem, or novel.  For now, we will practice writing a half page piece to express your interpretation of theme supported with evidence from the text.  </a:t>
            </a:r>
            <a:endParaRPr lang="fr-FR" sz="8000" dirty="0"/>
          </a:p>
          <a:p>
            <a:endParaRPr lang="fr-FR" sz="2000" dirty="0">
              <a:solidFill>
                <a:srgbClr val="000000"/>
              </a:solidFill>
            </a:endParaRPr>
          </a:p>
        </p:txBody>
      </p:sp>
      <p:sp>
        <p:nvSpPr>
          <p:cNvPr id="6" name="Arrow: Up 5">
            <a:extLst>
              <a:ext uri="{FF2B5EF4-FFF2-40B4-BE49-F238E27FC236}">
                <a16:creationId xmlns:a16="http://schemas.microsoft.com/office/drawing/2014/main" id="{85224E9D-38B2-4963-8D66-11A04B88ED0F}"/>
              </a:ext>
            </a:extLst>
          </p:cNvPr>
          <p:cNvSpPr/>
          <p:nvPr/>
        </p:nvSpPr>
        <p:spPr>
          <a:xfrm>
            <a:off x="5396753" y="5504329"/>
            <a:ext cx="277906" cy="41237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77901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34E23-28AB-4594-B9C3-DDDFFB89AC31}"/>
              </a:ext>
            </a:extLst>
          </p:cNvPr>
          <p:cNvSpPr>
            <a:spLocks noGrp="1"/>
          </p:cNvSpPr>
          <p:nvPr>
            <p:ph type="title"/>
          </p:nvPr>
        </p:nvSpPr>
        <p:spPr/>
        <p:txBody>
          <a:bodyPr>
            <a:normAutofit fontScale="90000"/>
          </a:bodyPr>
          <a:lstStyle/>
          <a:p>
            <a:r>
              <a:rPr lang="en-US" b="1" dirty="0"/>
              <a:t>Here is a mentor text for theme in ”The Sniper”:</a:t>
            </a:r>
            <a:br>
              <a:rPr lang="fr-FR" dirty="0"/>
            </a:br>
            <a:endParaRPr lang="fr-FR" dirty="0"/>
          </a:p>
        </p:txBody>
      </p:sp>
      <p:sp>
        <p:nvSpPr>
          <p:cNvPr id="4" name="Text Placeholder 3">
            <a:extLst>
              <a:ext uri="{FF2B5EF4-FFF2-40B4-BE49-F238E27FC236}">
                <a16:creationId xmlns:a16="http://schemas.microsoft.com/office/drawing/2014/main" id="{C97C5A5B-A782-45F4-8755-3FA5B1FF737D}"/>
              </a:ext>
            </a:extLst>
          </p:cNvPr>
          <p:cNvSpPr>
            <a:spLocks noGrp="1"/>
          </p:cNvSpPr>
          <p:nvPr>
            <p:ph type="body" idx="1"/>
          </p:nvPr>
        </p:nvSpPr>
        <p:spPr>
          <a:xfrm>
            <a:off x="836612" y="1269206"/>
            <a:ext cx="5157787" cy="823912"/>
          </a:xfrm>
        </p:spPr>
        <p:txBody>
          <a:bodyPr/>
          <a:lstStyle/>
          <a:p>
            <a:r>
              <a:rPr lang="en-US" dirty="0"/>
              <a:t>Mentor Text:</a:t>
            </a:r>
            <a:endParaRPr lang="fr-FR" dirty="0"/>
          </a:p>
        </p:txBody>
      </p:sp>
      <p:sp>
        <p:nvSpPr>
          <p:cNvPr id="3" name="Content Placeholder 2">
            <a:extLst>
              <a:ext uri="{FF2B5EF4-FFF2-40B4-BE49-F238E27FC236}">
                <a16:creationId xmlns:a16="http://schemas.microsoft.com/office/drawing/2014/main" id="{1F23B671-3835-45DF-8178-4741216D28DC}"/>
              </a:ext>
            </a:extLst>
          </p:cNvPr>
          <p:cNvSpPr>
            <a:spLocks noGrp="1"/>
          </p:cNvSpPr>
          <p:nvPr>
            <p:ph sz="half" idx="2"/>
          </p:nvPr>
        </p:nvSpPr>
        <p:spPr>
          <a:xfrm>
            <a:off x="367553" y="2093118"/>
            <a:ext cx="6795247" cy="4066054"/>
          </a:xfrm>
        </p:spPr>
        <p:txBody>
          <a:bodyPr>
            <a:normAutofit fontScale="25000" lnSpcReduction="20000"/>
          </a:bodyPr>
          <a:lstStyle/>
          <a:p>
            <a:pPr marL="0" indent="0">
              <a:buNone/>
            </a:pPr>
            <a:r>
              <a:rPr lang="en-US" sz="5000" dirty="0"/>
              <a:t>     </a:t>
            </a:r>
            <a:r>
              <a:rPr lang="en-US" sz="8000" dirty="0"/>
              <a:t>Liam O’Flaherty’s “The Sniper” is set during the Irish Civil War in the 1920s, but mainly focuses on the rooftops of the Four Quarts in Dublin, where two snipers find themselves at war with one another. Towards the end of the story, the Republican sniper comes out victorious, but he begins to change. He looks over the rooftop, sees the people he had killed, and feels sorry for what he has done. He begins to curse at himself and at the war, and “The lust of the battle died in him. He became bitten by remorse.” (p. 4) Sudden curiosity as to who he had killed begins to rush through his head. Dodging gunfire behind him, he reaches the corpse and throws himself at it, as if he had been killed too. Finally, “the sniper turned over the dead body and looked into his brother's face.” (p. 4)</a:t>
            </a:r>
            <a:endParaRPr lang="fr-FR" sz="8000" dirty="0"/>
          </a:p>
          <a:p>
            <a:pPr marL="0" indent="0">
              <a:buNone/>
            </a:pPr>
            <a:r>
              <a:rPr lang="en-US" sz="8000" dirty="0"/>
              <a:t>     The theme of the story is that war reduces people to objects and leads us to treat each other just as targets, and nothing more. The author shows us this when the sniper realizes what he has done; he feels awful and the thought of war disgusts him. When the main character says that he's killed his brother, the human element is highlighted, and it reminds us that when it comes to war, we are all “brothers” fighting one another.</a:t>
            </a:r>
            <a:endParaRPr lang="fr-FR" sz="8000" dirty="0"/>
          </a:p>
          <a:p>
            <a:endParaRPr lang="fr-FR" dirty="0"/>
          </a:p>
        </p:txBody>
      </p:sp>
      <p:sp>
        <p:nvSpPr>
          <p:cNvPr id="5" name="Text Placeholder 4">
            <a:extLst>
              <a:ext uri="{FF2B5EF4-FFF2-40B4-BE49-F238E27FC236}">
                <a16:creationId xmlns:a16="http://schemas.microsoft.com/office/drawing/2014/main" id="{42F83097-632F-486A-8E4A-D63C32033941}"/>
              </a:ext>
            </a:extLst>
          </p:cNvPr>
          <p:cNvSpPr>
            <a:spLocks noGrp="1"/>
          </p:cNvSpPr>
          <p:nvPr>
            <p:ph type="body" sz="quarter" idx="3"/>
          </p:nvPr>
        </p:nvSpPr>
        <p:spPr>
          <a:xfrm>
            <a:off x="7921624" y="1492903"/>
            <a:ext cx="3430588" cy="1062037"/>
          </a:xfrm>
        </p:spPr>
        <p:txBody>
          <a:bodyPr/>
          <a:lstStyle/>
          <a:p>
            <a:r>
              <a:rPr lang="en-US" dirty="0"/>
              <a:t>What does the mentor text include?</a:t>
            </a:r>
            <a:endParaRPr lang="fr-FR" dirty="0"/>
          </a:p>
        </p:txBody>
      </p:sp>
      <p:sp>
        <p:nvSpPr>
          <p:cNvPr id="6" name="Content Placeholder 5">
            <a:extLst>
              <a:ext uri="{FF2B5EF4-FFF2-40B4-BE49-F238E27FC236}">
                <a16:creationId xmlns:a16="http://schemas.microsoft.com/office/drawing/2014/main" id="{C59D4ADB-D03E-422E-AD31-A996637743B1}"/>
              </a:ext>
            </a:extLst>
          </p:cNvPr>
          <p:cNvSpPr>
            <a:spLocks noGrp="1"/>
          </p:cNvSpPr>
          <p:nvPr>
            <p:ph sz="quarter" idx="4"/>
          </p:nvPr>
        </p:nvSpPr>
        <p:spPr>
          <a:xfrm>
            <a:off x="7805083" y="2625166"/>
            <a:ext cx="3547129" cy="3684588"/>
          </a:xfrm>
        </p:spPr>
        <p:txBody>
          <a:bodyPr>
            <a:normAutofit fontScale="25000" lnSpcReduction="20000"/>
          </a:bodyPr>
          <a:lstStyle/>
          <a:p>
            <a:pPr lvl="0"/>
            <a:r>
              <a:rPr lang="en-US" sz="8000" dirty="0"/>
              <a:t>The author’s first and last name</a:t>
            </a:r>
            <a:endParaRPr lang="fr-FR" sz="8000" dirty="0"/>
          </a:p>
          <a:p>
            <a:pPr lvl="0"/>
            <a:r>
              <a:rPr lang="en-US" sz="8000" dirty="0"/>
              <a:t>The title of the story – remember that for a novel, you underline or italicize the title (</a:t>
            </a:r>
            <a:r>
              <a:rPr lang="en-US" sz="8000" i="1" dirty="0"/>
              <a:t>The Outsiders</a:t>
            </a:r>
            <a:r>
              <a:rPr lang="en-US" sz="8000" dirty="0"/>
              <a:t> or </a:t>
            </a:r>
            <a:r>
              <a:rPr lang="en-US" sz="8000" u="sng" dirty="0"/>
              <a:t>The Outsiders</a:t>
            </a:r>
            <a:r>
              <a:rPr lang="en-US" sz="8000" dirty="0"/>
              <a:t>)</a:t>
            </a:r>
            <a:endParaRPr lang="fr-FR" sz="8000" dirty="0"/>
          </a:p>
          <a:p>
            <a:pPr lvl="0"/>
            <a:r>
              <a:rPr lang="en-US" sz="8000" dirty="0"/>
              <a:t>A very brief summary of what the story is about</a:t>
            </a:r>
            <a:endParaRPr lang="fr-FR" sz="8000" dirty="0"/>
          </a:p>
          <a:p>
            <a:pPr lvl="0"/>
            <a:r>
              <a:rPr lang="en-US" sz="8000" dirty="0"/>
              <a:t>An interpretation of the theme (stories can have many themes)</a:t>
            </a:r>
            <a:endParaRPr lang="fr-FR" sz="8000" dirty="0"/>
          </a:p>
          <a:p>
            <a:pPr lvl="0"/>
            <a:r>
              <a:rPr lang="en-US" sz="8000" dirty="0"/>
              <a:t>Evidence from the text to support the theme (including quotes with page numbers)</a:t>
            </a:r>
            <a:endParaRPr lang="fr-FR" sz="8000" dirty="0"/>
          </a:p>
          <a:p>
            <a:pPr marL="0" indent="0">
              <a:buNone/>
            </a:pPr>
            <a:endParaRPr lang="fr-FR" dirty="0"/>
          </a:p>
        </p:txBody>
      </p:sp>
    </p:spTree>
    <p:extLst>
      <p:ext uri="{BB962C8B-B14F-4D97-AF65-F5344CB8AC3E}">
        <p14:creationId xmlns:p14="http://schemas.microsoft.com/office/powerpoint/2010/main" val="20583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7DEF4-3FAB-4687-A787-3FEE5A36E06E}"/>
              </a:ext>
            </a:extLst>
          </p:cNvPr>
          <p:cNvSpPr>
            <a:spLocks noGrp="1"/>
          </p:cNvSpPr>
          <p:nvPr>
            <p:ph type="title"/>
          </p:nvPr>
        </p:nvSpPr>
        <p:spPr/>
        <p:txBody>
          <a:bodyPr>
            <a:normAutofit/>
          </a:bodyPr>
          <a:lstStyle/>
          <a:p>
            <a:r>
              <a:rPr lang="en-US" b="1" dirty="0"/>
              <a:t>Question: </a:t>
            </a:r>
            <a:r>
              <a:rPr lang="en-US" dirty="0"/>
              <a:t>In your opinion, what is the primary theme of </a:t>
            </a:r>
            <a:r>
              <a:rPr lang="en-US" i="1" dirty="0"/>
              <a:t>The Outsiders</a:t>
            </a:r>
            <a:r>
              <a:rPr lang="en-US" dirty="0"/>
              <a:t>?</a:t>
            </a:r>
            <a:endParaRPr lang="fr-FR" dirty="0"/>
          </a:p>
        </p:txBody>
      </p:sp>
      <p:sp>
        <p:nvSpPr>
          <p:cNvPr id="3" name="Content Placeholder 2">
            <a:extLst>
              <a:ext uri="{FF2B5EF4-FFF2-40B4-BE49-F238E27FC236}">
                <a16:creationId xmlns:a16="http://schemas.microsoft.com/office/drawing/2014/main" id="{928ED02A-4EC0-42D5-ABE5-8857D5355345}"/>
              </a:ext>
            </a:extLst>
          </p:cNvPr>
          <p:cNvSpPr>
            <a:spLocks noGrp="1"/>
          </p:cNvSpPr>
          <p:nvPr>
            <p:ph idx="1"/>
          </p:nvPr>
        </p:nvSpPr>
        <p:spPr/>
        <p:txBody>
          <a:bodyPr>
            <a:normAutofit fontScale="92500" lnSpcReduction="20000"/>
          </a:bodyPr>
          <a:lstStyle/>
          <a:p>
            <a:r>
              <a:rPr lang="en-US" b="1" dirty="0"/>
              <a:t>Step One: </a:t>
            </a:r>
            <a:r>
              <a:rPr lang="en-US" dirty="0"/>
              <a:t>Brainstorm possible themes of </a:t>
            </a:r>
            <a:r>
              <a:rPr lang="en-US" i="1" dirty="0"/>
              <a:t>The Outsiders.</a:t>
            </a:r>
            <a:r>
              <a:rPr lang="en-US" dirty="0"/>
              <a:t>  Circle the theme that you feel is the most important, then find evidence in the text to support.  Be sure to write page numbers.</a:t>
            </a:r>
          </a:p>
          <a:p>
            <a:pPr marL="0" indent="0">
              <a:buNone/>
            </a:pPr>
            <a:endParaRPr lang="en-US" dirty="0"/>
          </a:p>
          <a:p>
            <a:r>
              <a:rPr lang="en-US" b="1" dirty="0"/>
              <a:t>Step Two: </a:t>
            </a:r>
            <a:r>
              <a:rPr lang="en-US" dirty="0"/>
              <a:t>Write a rough draft of your thematic piece on loose-leaf.  It should be at least ½ page single spaced and include quotations to support.  Use the mentor text to help you.</a:t>
            </a:r>
            <a:endParaRPr lang="fr-FR" dirty="0"/>
          </a:p>
          <a:p>
            <a:pPr marL="0" indent="0">
              <a:buNone/>
            </a:pPr>
            <a:endParaRPr lang="fr-FR" dirty="0"/>
          </a:p>
          <a:p>
            <a:r>
              <a:rPr lang="en-US" b="1" dirty="0"/>
              <a:t>Step Three: </a:t>
            </a:r>
            <a:r>
              <a:rPr lang="en-US" dirty="0"/>
              <a:t>Revise your thematic piece.</a:t>
            </a:r>
            <a:endParaRPr lang="fr-FR" dirty="0"/>
          </a:p>
          <a:p>
            <a:pPr marL="0" indent="0">
              <a:buNone/>
            </a:pPr>
            <a:endParaRPr lang="fr-FR" dirty="0"/>
          </a:p>
          <a:p>
            <a:r>
              <a:rPr lang="en-US" b="1" dirty="0"/>
              <a:t>Step Four: </a:t>
            </a:r>
            <a:r>
              <a:rPr lang="en-US" dirty="0"/>
              <a:t>Type your thematic piece and email it to krista.cabel@nbed.nb.ca</a:t>
            </a:r>
            <a:endParaRPr lang="fr-FR" dirty="0"/>
          </a:p>
          <a:p>
            <a:endParaRPr lang="fr-FR" dirty="0"/>
          </a:p>
          <a:p>
            <a:endParaRPr lang="fr-FR" dirty="0"/>
          </a:p>
        </p:txBody>
      </p:sp>
    </p:spTree>
    <p:extLst>
      <p:ext uri="{BB962C8B-B14F-4D97-AF65-F5344CB8AC3E}">
        <p14:creationId xmlns:p14="http://schemas.microsoft.com/office/powerpoint/2010/main" val="4100692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694</Words>
  <Application>Microsoft Office PowerPoint</Application>
  <PresentationFormat>Widescreen</PresentationFormat>
  <Paragraphs>31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8S and 8L</vt:lpstr>
      <vt:lpstr>Reading Skill: Identifying Theme in a Text </vt:lpstr>
      <vt:lpstr>Here is a mentor text for theme in ”The Sniper”: </vt:lpstr>
      <vt:lpstr>Question: In your opinion, what is the primary theme of The Outsiders?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8S and 8L</dc:title>
  <dc:creator>Cabel, Krista (ASD-N)</dc:creator>
  <cp:lastModifiedBy>Cabel, Krista (ASD-N)</cp:lastModifiedBy>
  <cp:revision>5</cp:revision>
  <dcterms:created xsi:type="dcterms:W3CDTF">2020-02-27T19:42:51Z</dcterms:created>
  <dcterms:modified xsi:type="dcterms:W3CDTF">2020-02-27T21:30:31Z</dcterms:modified>
</cp:coreProperties>
</file>