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1"/>
  </p:notesMasterIdLst>
  <p:sldIdLst>
    <p:sldId id="335" r:id="rId6"/>
    <p:sldId id="352" r:id="rId7"/>
    <p:sldId id="339" r:id="rId8"/>
    <p:sldId id="340" r:id="rId9"/>
    <p:sldId id="34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A7BCA4-D460-47C2-AADD-C1A6379C2802}" v="3" dt="2020-05-14T16:15:18.8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autoAdjust="0"/>
    <p:restoredTop sz="94660"/>
  </p:normalViewPr>
  <p:slideViewPr>
    <p:cSldViewPr snapToGrid="0">
      <p:cViewPr>
        <p:scale>
          <a:sx n="75" d="100"/>
          <a:sy n="75" d="100"/>
        </p:scale>
        <p:origin x="33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bel, Krista (ASD-N)" userId="76055683-db40-4235-b797-40a2516bb4fa" providerId="ADAL" clId="{F0A1E643-AE88-4BCE-B49A-DC54EB4E6232}"/>
    <pc:docChg chg="custSel addSld delSld modSld">
      <pc:chgData name="Cabel, Krista (ASD-N)" userId="76055683-db40-4235-b797-40a2516bb4fa" providerId="ADAL" clId="{F0A1E643-AE88-4BCE-B49A-DC54EB4E6232}" dt="2020-05-14T16:17:30.211" v="482" actId="20577"/>
      <pc:docMkLst>
        <pc:docMk/>
      </pc:docMkLst>
      <pc:sldChg chg="del">
        <pc:chgData name="Cabel, Krista (ASD-N)" userId="76055683-db40-4235-b797-40a2516bb4fa" providerId="ADAL" clId="{F0A1E643-AE88-4BCE-B49A-DC54EB4E6232}" dt="2020-05-14T16:10:32.954" v="260" actId="47"/>
        <pc:sldMkLst>
          <pc:docMk/>
          <pc:sldMk cId="671514323" sldId="262"/>
        </pc:sldMkLst>
      </pc:sldChg>
      <pc:sldChg chg="del">
        <pc:chgData name="Cabel, Krista (ASD-N)" userId="76055683-db40-4235-b797-40a2516bb4fa" providerId="ADAL" clId="{F0A1E643-AE88-4BCE-B49A-DC54EB4E6232}" dt="2020-05-14T16:10:32.954" v="260" actId="47"/>
        <pc:sldMkLst>
          <pc:docMk/>
          <pc:sldMk cId="0" sldId="300"/>
        </pc:sldMkLst>
      </pc:sldChg>
      <pc:sldChg chg="del">
        <pc:chgData name="Cabel, Krista (ASD-N)" userId="76055683-db40-4235-b797-40a2516bb4fa" providerId="ADAL" clId="{F0A1E643-AE88-4BCE-B49A-DC54EB4E6232}" dt="2020-05-14T16:10:32.954" v="260" actId="47"/>
        <pc:sldMkLst>
          <pc:docMk/>
          <pc:sldMk cId="0" sldId="301"/>
        </pc:sldMkLst>
      </pc:sldChg>
      <pc:sldChg chg="del">
        <pc:chgData name="Cabel, Krista (ASD-N)" userId="76055683-db40-4235-b797-40a2516bb4fa" providerId="ADAL" clId="{F0A1E643-AE88-4BCE-B49A-DC54EB4E6232}" dt="2020-05-14T16:10:32.954" v="260" actId="47"/>
        <pc:sldMkLst>
          <pc:docMk/>
          <pc:sldMk cId="0" sldId="302"/>
        </pc:sldMkLst>
      </pc:sldChg>
      <pc:sldChg chg="del">
        <pc:chgData name="Cabel, Krista (ASD-N)" userId="76055683-db40-4235-b797-40a2516bb4fa" providerId="ADAL" clId="{F0A1E643-AE88-4BCE-B49A-DC54EB4E6232}" dt="2020-05-14T16:10:32.954" v="260" actId="47"/>
        <pc:sldMkLst>
          <pc:docMk/>
          <pc:sldMk cId="0" sldId="303"/>
        </pc:sldMkLst>
      </pc:sldChg>
      <pc:sldChg chg="del">
        <pc:chgData name="Cabel, Krista (ASD-N)" userId="76055683-db40-4235-b797-40a2516bb4fa" providerId="ADAL" clId="{F0A1E643-AE88-4BCE-B49A-DC54EB4E6232}" dt="2020-05-14T16:10:32.954" v="260" actId="47"/>
        <pc:sldMkLst>
          <pc:docMk/>
          <pc:sldMk cId="0" sldId="305"/>
        </pc:sldMkLst>
      </pc:sldChg>
      <pc:sldChg chg="modSp mod">
        <pc:chgData name="Cabel, Krista (ASD-N)" userId="76055683-db40-4235-b797-40a2516bb4fa" providerId="ADAL" clId="{F0A1E643-AE88-4BCE-B49A-DC54EB4E6232}" dt="2020-05-14T16:10:15.296" v="259" actId="6549"/>
        <pc:sldMkLst>
          <pc:docMk/>
          <pc:sldMk cId="1748175725" sldId="335"/>
        </pc:sldMkLst>
        <pc:spChg chg="mod">
          <ac:chgData name="Cabel, Krista (ASD-N)" userId="76055683-db40-4235-b797-40a2516bb4fa" providerId="ADAL" clId="{F0A1E643-AE88-4BCE-B49A-DC54EB4E6232}" dt="2020-05-14T16:10:15.296" v="259" actId="6549"/>
          <ac:spMkLst>
            <pc:docMk/>
            <pc:sldMk cId="1748175725" sldId="335"/>
            <ac:spMk id="3" creationId="{47F3F4EA-61D0-4EC3-9A23-C6C8701BADC7}"/>
          </ac:spMkLst>
        </pc:spChg>
      </pc:sldChg>
      <pc:sldChg chg="del">
        <pc:chgData name="Cabel, Krista (ASD-N)" userId="76055683-db40-4235-b797-40a2516bb4fa" providerId="ADAL" clId="{F0A1E643-AE88-4BCE-B49A-DC54EB4E6232}" dt="2020-05-14T16:10:32.954" v="260" actId="47"/>
        <pc:sldMkLst>
          <pc:docMk/>
          <pc:sldMk cId="3514981036" sldId="336"/>
        </pc:sldMkLst>
      </pc:sldChg>
      <pc:sldChg chg="del">
        <pc:chgData name="Cabel, Krista (ASD-N)" userId="76055683-db40-4235-b797-40a2516bb4fa" providerId="ADAL" clId="{F0A1E643-AE88-4BCE-B49A-DC54EB4E6232}" dt="2020-05-14T16:10:32.954" v="260" actId="47"/>
        <pc:sldMkLst>
          <pc:docMk/>
          <pc:sldMk cId="1195273317" sldId="337"/>
        </pc:sldMkLst>
      </pc:sldChg>
      <pc:sldChg chg="modSp mod">
        <pc:chgData name="Cabel, Krista (ASD-N)" userId="76055683-db40-4235-b797-40a2516bb4fa" providerId="ADAL" clId="{F0A1E643-AE88-4BCE-B49A-DC54EB4E6232}" dt="2020-05-14T16:14:54.686" v="407" actId="20577"/>
        <pc:sldMkLst>
          <pc:docMk/>
          <pc:sldMk cId="1581821950" sldId="339"/>
        </pc:sldMkLst>
        <pc:spChg chg="mod">
          <ac:chgData name="Cabel, Krista (ASD-N)" userId="76055683-db40-4235-b797-40a2516bb4fa" providerId="ADAL" clId="{F0A1E643-AE88-4BCE-B49A-DC54EB4E6232}" dt="2020-05-14T16:14:54.686" v="407" actId="20577"/>
          <ac:spMkLst>
            <pc:docMk/>
            <pc:sldMk cId="1581821950" sldId="339"/>
            <ac:spMk id="2" creationId="{E91DAF65-ADF6-4094-BADD-DB705E1204A3}"/>
          </ac:spMkLst>
        </pc:spChg>
      </pc:sldChg>
      <pc:sldChg chg="modSp add mod">
        <pc:chgData name="Cabel, Krista (ASD-N)" userId="76055683-db40-4235-b797-40a2516bb4fa" providerId="ADAL" clId="{F0A1E643-AE88-4BCE-B49A-DC54EB4E6232}" dt="2020-05-14T16:11:03.886" v="279" actId="6549"/>
        <pc:sldMkLst>
          <pc:docMk/>
          <pc:sldMk cId="438986686" sldId="340"/>
        </pc:sldMkLst>
        <pc:spChg chg="mod">
          <ac:chgData name="Cabel, Krista (ASD-N)" userId="76055683-db40-4235-b797-40a2516bb4fa" providerId="ADAL" clId="{F0A1E643-AE88-4BCE-B49A-DC54EB4E6232}" dt="2020-05-14T16:11:03.886" v="279" actId="6549"/>
          <ac:spMkLst>
            <pc:docMk/>
            <pc:sldMk cId="438986686" sldId="340"/>
            <ac:spMk id="2" creationId="{E91DAF65-ADF6-4094-BADD-DB705E1204A3}"/>
          </ac:spMkLst>
        </pc:spChg>
      </pc:sldChg>
      <pc:sldChg chg="delSp modSp add mod setBg delDesignElem">
        <pc:chgData name="Cabel, Krista (ASD-N)" userId="76055683-db40-4235-b797-40a2516bb4fa" providerId="ADAL" clId="{F0A1E643-AE88-4BCE-B49A-DC54EB4E6232}" dt="2020-05-14T16:17:30.211" v="482" actId="20577"/>
        <pc:sldMkLst>
          <pc:docMk/>
          <pc:sldMk cId="1374961062" sldId="342"/>
        </pc:sldMkLst>
        <pc:spChg chg="mod">
          <ac:chgData name="Cabel, Krista (ASD-N)" userId="76055683-db40-4235-b797-40a2516bb4fa" providerId="ADAL" clId="{F0A1E643-AE88-4BCE-B49A-DC54EB4E6232}" dt="2020-05-14T16:15:44.545" v="464" actId="14100"/>
          <ac:spMkLst>
            <pc:docMk/>
            <pc:sldMk cId="1374961062" sldId="342"/>
            <ac:spMk id="2" creationId="{E91DAF65-ADF6-4094-BADD-DB705E1204A3}"/>
          </ac:spMkLst>
        </pc:spChg>
        <pc:spChg chg="del">
          <ac:chgData name="Cabel, Krista (ASD-N)" userId="76055683-db40-4235-b797-40a2516bb4fa" providerId="ADAL" clId="{F0A1E643-AE88-4BCE-B49A-DC54EB4E6232}" dt="2020-05-14T16:15:18.837" v="409"/>
          <ac:spMkLst>
            <pc:docMk/>
            <pc:sldMk cId="1374961062" sldId="342"/>
            <ac:spMk id="36" creationId="{CE6C63DC-BAE4-42B6-8FDF-F6467C2D23AC}"/>
          </ac:spMkLst>
        </pc:spChg>
        <pc:spChg chg="del">
          <ac:chgData name="Cabel, Krista (ASD-N)" userId="76055683-db40-4235-b797-40a2516bb4fa" providerId="ADAL" clId="{F0A1E643-AE88-4BCE-B49A-DC54EB4E6232}" dt="2020-05-14T16:15:18.837" v="409"/>
          <ac:spMkLst>
            <pc:docMk/>
            <pc:sldMk cId="1374961062" sldId="342"/>
            <ac:spMk id="38" creationId="{BFE4781A-41C7-4F27-8792-A74EFB8E5CF1}"/>
          </ac:spMkLst>
        </pc:spChg>
        <pc:spChg chg="del">
          <ac:chgData name="Cabel, Krista (ASD-N)" userId="76055683-db40-4235-b797-40a2516bb4fa" providerId="ADAL" clId="{F0A1E643-AE88-4BCE-B49A-DC54EB4E6232}" dt="2020-05-14T16:15:18.837" v="409"/>
          <ac:spMkLst>
            <pc:docMk/>
            <pc:sldMk cId="1374961062" sldId="342"/>
            <ac:spMk id="40" creationId="{CD306B45-25EE-434D-ABA9-A27B79320CFF}"/>
          </ac:spMkLst>
        </pc:spChg>
        <pc:spChg chg="del">
          <ac:chgData name="Cabel, Krista (ASD-N)" userId="76055683-db40-4235-b797-40a2516bb4fa" providerId="ADAL" clId="{F0A1E643-AE88-4BCE-B49A-DC54EB4E6232}" dt="2020-05-14T16:15:18.837" v="409"/>
          <ac:spMkLst>
            <pc:docMk/>
            <pc:sldMk cId="1374961062" sldId="342"/>
            <ac:spMk id="42" creationId="{0A42F85E-4939-431E-8B4A-EC07C8E0AB65}"/>
          </ac:spMkLst>
        </pc:spChg>
        <pc:grpChg chg="del">
          <ac:chgData name="Cabel, Krista (ASD-N)" userId="76055683-db40-4235-b797-40a2516bb4fa" providerId="ADAL" clId="{F0A1E643-AE88-4BCE-B49A-DC54EB4E6232}" dt="2020-05-14T16:15:18.837" v="409"/>
          <ac:grpSpMkLst>
            <pc:docMk/>
            <pc:sldMk cId="1374961062" sldId="342"/>
            <ac:grpSpMk id="8" creationId="{8CD25866-F15D-40A4-AEC5-47C044637AB7}"/>
          </ac:grpSpMkLst>
        </pc:grpChg>
        <pc:grpChg chg="del">
          <ac:chgData name="Cabel, Krista (ASD-N)" userId="76055683-db40-4235-b797-40a2516bb4fa" providerId="ADAL" clId="{F0A1E643-AE88-4BCE-B49A-DC54EB4E6232}" dt="2020-05-14T16:15:18.837" v="409"/>
          <ac:grpSpMkLst>
            <pc:docMk/>
            <pc:sldMk cId="1374961062" sldId="342"/>
            <ac:grpSpMk id="22" creationId="{0C4A17ED-96AA-44A6-A050-E1A7A1CDD9E7}"/>
          </ac:grpSpMkLst>
        </pc:grpChg>
        <pc:grpChg chg="del">
          <ac:chgData name="Cabel, Krista (ASD-N)" userId="76055683-db40-4235-b797-40a2516bb4fa" providerId="ADAL" clId="{F0A1E643-AE88-4BCE-B49A-DC54EB4E6232}" dt="2020-05-14T16:15:18.837" v="409"/>
          <ac:grpSpMkLst>
            <pc:docMk/>
            <pc:sldMk cId="1374961062" sldId="342"/>
            <ac:grpSpMk id="46" creationId="{5D2B17EF-74EB-4C33-B2E2-8E727B2E7D68}"/>
          </ac:grpSpMkLst>
        </pc:grpChg>
        <pc:graphicFrameChg chg="mod modGraphic">
          <ac:chgData name="Cabel, Krista (ASD-N)" userId="76055683-db40-4235-b797-40a2516bb4fa" providerId="ADAL" clId="{F0A1E643-AE88-4BCE-B49A-DC54EB4E6232}" dt="2020-05-14T16:17:30.211" v="482" actId="20577"/>
          <ac:graphicFrameMkLst>
            <pc:docMk/>
            <pc:sldMk cId="1374961062" sldId="342"/>
            <ac:graphicFrameMk id="4" creationId="{3987312F-ABD8-4851-9632-E00883D90E96}"/>
          </ac:graphicFrameMkLst>
        </pc:graphicFrameChg>
        <pc:cxnChg chg="del">
          <ac:chgData name="Cabel, Krista (ASD-N)" userId="76055683-db40-4235-b797-40a2516bb4fa" providerId="ADAL" clId="{F0A1E643-AE88-4BCE-B49A-DC54EB4E6232}" dt="2020-05-14T16:15:18.837" v="409"/>
          <ac:cxnSpMkLst>
            <pc:docMk/>
            <pc:sldMk cId="1374961062" sldId="342"/>
            <ac:cxnSpMk id="44" creationId="{27EBB3F9-D6F7-4F6A-8843-9FEBA15E4969}"/>
          </ac:cxnSpMkLst>
        </pc:cxnChg>
      </pc:sldChg>
      <pc:sldChg chg="del">
        <pc:chgData name="Cabel, Krista (ASD-N)" userId="76055683-db40-4235-b797-40a2516bb4fa" providerId="ADAL" clId="{F0A1E643-AE88-4BCE-B49A-DC54EB4E6232}" dt="2020-05-14T16:10:32.954" v="260" actId="47"/>
        <pc:sldMkLst>
          <pc:docMk/>
          <pc:sldMk cId="1770703045" sldId="342"/>
        </pc:sldMkLst>
      </pc:sldChg>
      <pc:sldChg chg="del">
        <pc:chgData name="Cabel, Krista (ASD-N)" userId="76055683-db40-4235-b797-40a2516bb4fa" providerId="ADAL" clId="{F0A1E643-AE88-4BCE-B49A-DC54EB4E6232}" dt="2020-05-14T16:10:32.954" v="260" actId="47"/>
        <pc:sldMkLst>
          <pc:docMk/>
          <pc:sldMk cId="1771553369" sldId="351"/>
        </pc:sldMkLst>
      </pc:sldChg>
      <pc:sldChg chg="delSp modSp add mod setBg delDesignElem">
        <pc:chgData name="Cabel, Krista (ASD-N)" userId="76055683-db40-4235-b797-40a2516bb4fa" providerId="ADAL" clId="{F0A1E643-AE88-4BCE-B49A-DC54EB4E6232}" dt="2020-05-14T16:12:39.309" v="304" actId="255"/>
        <pc:sldMkLst>
          <pc:docMk/>
          <pc:sldMk cId="3066633531" sldId="352"/>
        </pc:sldMkLst>
        <pc:spChg chg="mod">
          <ac:chgData name="Cabel, Krista (ASD-N)" userId="76055683-db40-4235-b797-40a2516bb4fa" providerId="ADAL" clId="{F0A1E643-AE88-4BCE-B49A-DC54EB4E6232}" dt="2020-05-14T16:12:19.349" v="299" actId="20577"/>
          <ac:spMkLst>
            <pc:docMk/>
            <pc:sldMk cId="3066633531" sldId="352"/>
            <ac:spMk id="2" creationId="{E91DAF65-ADF6-4094-BADD-DB705E1204A3}"/>
          </ac:spMkLst>
        </pc:spChg>
        <pc:spChg chg="mod">
          <ac:chgData name="Cabel, Krista (ASD-N)" userId="76055683-db40-4235-b797-40a2516bb4fa" providerId="ADAL" clId="{F0A1E643-AE88-4BCE-B49A-DC54EB4E6232}" dt="2020-05-14T16:12:39.309" v="304" actId="255"/>
          <ac:spMkLst>
            <pc:docMk/>
            <pc:sldMk cId="3066633531" sldId="352"/>
            <ac:spMk id="4" creationId="{5251D8B9-4B01-4B95-91F8-E97D90A8EFC1}"/>
          </ac:spMkLst>
        </pc:spChg>
        <pc:spChg chg="del">
          <ac:chgData name="Cabel, Krista (ASD-N)" userId="76055683-db40-4235-b797-40a2516bb4fa" providerId="ADAL" clId="{F0A1E643-AE88-4BCE-B49A-DC54EB4E6232}" dt="2020-05-14T16:12:00.858" v="281"/>
          <ac:spMkLst>
            <pc:docMk/>
            <pc:sldMk cId="3066633531" sldId="352"/>
            <ac:spMk id="38" creationId="{1996130F-9AB5-4DE9-8574-3AF891C5C172}"/>
          </ac:spMkLst>
        </pc:spChg>
        <pc:spChg chg="del">
          <ac:chgData name="Cabel, Krista (ASD-N)" userId="76055683-db40-4235-b797-40a2516bb4fa" providerId="ADAL" clId="{F0A1E643-AE88-4BCE-B49A-DC54EB4E6232}" dt="2020-05-14T16:12:00.858" v="281"/>
          <ac:spMkLst>
            <pc:docMk/>
            <pc:sldMk cId="3066633531" sldId="352"/>
            <ac:spMk id="40" creationId="{7326F4E6-9131-42DA-97B2-0BA8D1E258AD}"/>
          </ac:spMkLst>
        </pc:spChg>
        <pc:spChg chg="del">
          <ac:chgData name="Cabel, Krista (ASD-N)" userId="76055683-db40-4235-b797-40a2516bb4fa" providerId="ADAL" clId="{F0A1E643-AE88-4BCE-B49A-DC54EB4E6232}" dt="2020-05-14T16:12:00.858" v="281"/>
          <ac:spMkLst>
            <pc:docMk/>
            <pc:sldMk cId="3066633531" sldId="352"/>
            <ac:spMk id="42" creationId="{3F4C104D-5F30-4811-9376-566B26E4719A}"/>
          </ac:spMkLst>
        </pc:spChg>
        <pc:spChg chg="del">
          <ac:chgData name="Cabel, Krista (ASD-N)" userId="76055683-db40-4235-b797-40a2516bb4fa" providerId="ADAL" clId="{F0A1E643-AE88-4BCE-B49A-DC54EB4E6232}" dt="2020-05-14T16:12:00.858" v="281"/>
          <ac:spMkLst>
            <pc:docMk/>
            <pc:sldMk cId="3066633531" sldId="352"/>
            <ac:spMk id="44" creationId="{0815E34B-5D02-4E01-A936-E8E1C0AB6F12}"/>
          </ac:spMkLst>
        </pc:spChg>
        <pc:spChg chg="del">
          <ac:chgData name="Cabel, Krista (ASD-N)" userId="76055683-db40-4235-b797-40a2516bb4fa" providerId="ADAL" clId="{F0A1E643-AE88-4BCE-B49A-DC54EB4E6232}" dt="2020-05-14T16:12:00.858" v="281"/>
          <ac:spMkLst>
            <pc:docMk/>
            <pc:sldMk cId="3066633531" sldId="352"/>
            <ac:spMk id="46" creationId="{7DE3414B-B032-4710-A468-D3285E38C5FF}"/>
          </ac:spMkLst>
        </pc:spChg>
        <pc:grpChg chg="del">
          <ac:chgData name="Cabel, Krista (ASD-N)" userId="76055683-db40-4235-b797-40a2516bb4fa" providerId="ADAL" clId="{F0A1E643-AE88-4BCE-B49A-DC54EB4E6232}" dt="2020-05-14T16:12:00.858" v="281"/>
          <ac:grpSpMkLst>
            <pc:docMk/>
            <pc:sldMk cId="3066633531" sldId="352"/>
            <ac:grpSpMk id="10" creationId="{166BF9EE-F7AC-4FA5-AC7E-001B3A642F75}"/>
          </ac:grpSpMkLst>
        </pc:grpChg>
        <pc:grpChg chg="del">
          <ac:chgData name="Cabel, Krista (ASD-N)" userId="76055683-db40-4235-b797-40a2516bb4fa" providerId="ADAL" clId="{F0A1E643-AE88-4BCE-B49A-DC54EB4E6232}" dt="2020-05-14T16:12:00.858" v="281"/>
          <ac:grpSpMkLst>
            <pc:docMk/>
            <pc:sldMk cId="3066633531" sldId="352"/>
            <ac:grpSpMk id="24" creationId="{E312DBA5-56D8-42B2-BA94-28168C2A6703}"/>
          </ac:grpSpMkLst>
        </pc:grpChg>
        <pc:picChg chg="mod">
          <ac:chgData name="Cabel, Krista (ASD-N)" userId="76055683-db40-4235-b797-40a2516bb4fa" providerId="ADAL" clId="{F0A1E643-AE88-4BCE-B49A-DC54EB4E6232}" dt="2020-05-14T16:12:24.170" v="300" actId="1076"/>
          <ac:picMkLst>
            <pc:docMk/>
            <pc:sldMk cId="3066633531" sldId="352"/>
            <ac:picMk id="5" creationId="{380A2F18-9BEC-4AF3-97A4-4868366B05DF}"/>
          </ac:picMkLst>
        </pc:picChg>
      </pc:sldChg>
      <pc:sldChg chg="del">
        <pc:chgData name="Cabel, Krista (ASD-N)" userId="76055683-db40-4235-b797-40a2516bb4fa" providerId="ADAL" clId="{F0A1E643-AE88-4BCE-B49A-DC54EB4E6232}" dt="2020-05-14T16:10:32.954" v="260" actId="47"/>
        <pc:sldMkLst>
          <pc:docMk/>
          <pc:sldMk cId="1288427382" sldId="357"/>
        </pc:sldMkLst>
      </pc:sldChg>
      <pc:sldChg chg="del">
        <pc:chgData name="Cabel, Krista (ASD-N)" userId="76055683-db40-4235-b797-40a2516bb4fa" providerId="ADAL" clId="{F0A1E643-AE88-4BCE-B49A-DC54EB4E6232}" dt="2020-05-14T16:10:32.954" v="260" actId="47"/>
        <pc:sldMkLst>
          <pc:docMk/>
          <pc:sldMk cId="230151625" sldId="358"/>
        </pc:sldMkLst>
      </pc:sldChg>
      <pc:sldChg chg="del">
        <pc:chgData name="Cabel, Krista (ASD-N)" userId="76055683-db40-4235-b797-40a2516bb4fa" providerId="ADAL" clId="{F0A1E643-AE88-4BCE-B49A-DC54EB4E6232}" dt="2020-05-14T16:10:32.954" v="260" actId="47"/>
        <pc:sldMkLst>
          <pc:docMk/>
          <pc:sldMk cId="2246298510" sldId="359"/>
        </pc:sldMkLst>
      </pc:sldChg>
      <pc:sldChg chg="del">
        <pc:chgData name="Cabel, Krista (ASD-N)" userId="76055683-db40-4235-b797-40a2516bb4fa" providerId="ADAL" clId="{F0A1E643-AE88-4BCE-B49A-DC54EB4E6232}" dt="2020-05-14T16:10:32.954" v="260" actId="47"/>
        <pc:sldMkLst>
          <pc:docMk/>
          <pc:sldMk cId="2289285862" sldId="360"/>
        </pc:sldMkLst>
      </pc:sldChg>
      <pc:sldChg chg="del">
        <pc:chgData name="Cabel, Krista (ASD-N)" userId="76055683-db40-4235-b797-40a2516bb4fa" providerId="ADAL" clId="{F0A1E643-AE88-4BCE-B49A-DC54EB4E6232}" dt="2020-05-14T16:10:32.954" v="260" actId="47"/>
        <pc:sldMkLst>
          <pc:docMk/>
          <pc:sldMk cId="1573148423" sldId="361"/>
        </pc:sldMkLst>
      </pc:sldChg>
      <pc:sldChg chg="del">
        <pc:chgData name="Cabel, Krista (ASD-N)" userId="76055683-db40-4235-b797-40a2516bb4fa" providerId="ADAL" clId="{F0A1E643-AE88-4BCE-B49A-DC54EB4E6232}" dt="2020-05-14T16:10:32.954" v="260" actId="47"/>
        <pc:sldMkLst>
          <pc:docMk/>
          <pc:sldMk cId="4095492320" sldId="362"/>
        </pc:sldMkLst>
      </pc:sldChg>
      <pc:sldMasterChg chg="delSldLayout">
        <pc:chgData name="Cabel, Krista (ASD-N)" userId="76055683-db40-4235-b797-40a2516bb4fa" providerId="ADAL" clId="{F0A1E643-AE88-4BCE-B49A-DC54EB4E6232}" dt="2020-05-14T16:10:32.954" v="260" actId="47"/>
        <pc:sldMasterMkLst>
          <pc:docMk/>
          <pc:sldMasterMk cId="1751212207" sldId="2147483660"/>
        </pc:sldMasterMkLst>
        <pc:sldLayoutChg chg="del">
          <pc:chgData name="Cabel, Krista (ASD-N)" userId="76055683-db40-4235-b797-40a2516bb4fa" providerId="ADAL" clId="{F0A1E643-AE88-4BCE-B49A-DC54EB4E6232}" dt="2020-05-14T16:10:32.954" v="260" actId="47"/>
          <pc:sldLayoutMkLst>
            <pc:docMk/>
            <pc:sldMasterMk cId="1751212207" sldId="2147483660"/>
            <pc:sldLayoutMk cId="618969163" sldId="214748368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94943D-0CC9-4FB4-9F79-6EA26993B9D0}" type="datetimeFigureOut">
              <a:rPr lang="en-US" smtClean="0"/>
              <a:t>5/14/2020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70115C-3C5E-4DE8-976F-AF602E18DDE5}" type="slidenum">
              <a:rPr lang="en-US" smtClean="0"/>
              <a:t>‹#›</a:t>
            </a:fld>
            <a:endParaRPr lang="en-US"/>
          </a:p>
        </p:txBody>
      </p:sp>
    </p:spTree>
    <p:extLst>
      <p:ext uri="{BB962C8B-B14F-4D97-AF65-F5344CB8AC3E}">
        <p14:creationId xmlns:p14="http://schemas.microsoft.com/office/powerpoint/2010/main" val="3065710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33191-266A-4E26-BC5C-83756FA5D7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0BB496-E457-4FDE-B634-B403E65EF9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6E38A9-E2DC-4854-9720-65591818C8C1}"/>
              </a:ext>
            </a:extLst>
          </p:cNvPr>
          <p:cNvSpPr>
            <a:spLocks noGrp="1"/>
          </p:cNvSpPr>
          <p:nvPr>
            <p:ph type="dt" sz="half" idx="10"/>
          </p:nvPr>
        </p:nvSpPr>
        <p:spPr/>
        <p:txBody>
          <a:bodyPr/>
          <a:lstStyle/>
          <a:p>
            <a:fld id="{1FA3EFD6-CAFF-49FF-A24F-012A546060C9}" type="datetimeFigureOut">
              <a:rPr lang="en-US" smtClean="0"/>
              <a:t>5/14/2020</a:t>
            </a:fld>
            <a:endParaRPr lang="en-US"/>
          </a:p>
        </p:txBody>
      </p:sp>
      <p:sp>
        <p:nvSpPr>
          <p:cNvPr id="5" name="Footer Placeholder 4">
            <a:extLst>
              <a:ext uri="{FF2B5EF4-FFF2-40B4-BE49-F238E27FC236}">
                <a16:creationId xmlns:a16="http://schemas.microsoft.com/office/drawing/2014/main" id="{D6106669-186A-448F-9B66-8A19AC35A5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000054-755D-4598-82FF-DBC44BCFEE6B}"/>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384244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11E2D-AD83-4C45-B9B8-411EDAED050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903DB3-10C4-4F1B-9031-5043124BD9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8A1441-B194-4D96-AAC6-4135DD1102F0}"/>
              </a:ext>
            </a:extLst>
          </p:cNvPr>
          <p:cNvSpPr>
            <a:spLocks noGrp="1"/>
          </p:cNvSpPr>
          <p:nvPr>
            <p:ph type="dt" sz="half" idx="10"/>
          </p:nvPr>
        </p:nvSpPr>
        <p:spPr/>
        <p:txBody>
          <a:bodyPr/>
          <a:lstStyle/>
          <a:p>
            <a:fld id="{1FA3EFD6-CAFF-49FF-A24F-012A546060C9}" type="datetimeFigureOut">
              <a:rPr lang="en-US" smtClean="0"/>
              <a:t>5/14/2020</a:t>
            </a:fld>
            <a:endParaRPr lang="en-US"/>
          </a:p>
        </p:txBody>
      </p:sp>
      <p:sp>
        <p:nvSpPr>
          <p:cNvPr id="5" name="Footer Placeholder 4">
            <a:extLst>
              <a:ext uri="{FF2B5EF4-FFF2-40B4-BE49-F238E27FC236}">
                <a16:creationId xmlns:a16="http://schemas.microsoft.com/office/drawing/2014/main" id="{6FDA3398-6944-4D28-AE42-265A8FECA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076336-5918-4FA3-873B-421EAB829ECC}"/>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1340195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FABD39-4918-4902-9713-759276E30F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3F58DEF-2613-4AE3-8B01-F8DBEAEED2A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8F7C3C-F51B-4B5D-9631-A9130BB7C11D}"/>
              </a:ext>
            </a:extLst>
          </p:cNvPr>
          <p:cNvSpPr>
            <a:spLocks noGrp="1"/>
          </p:cNvSpPr>
          <p:nvPr>
            <p:ph type="dt" sz="half" idx="10"/>
          </p:nvPr>
        </p:nvSpPr>
        <p:spPr/>
        <p:txBody>
          <a:bodyPr/>
          <a:lstStyle/>
          <a:p>
            <a:fld id="{1FA3EFD6-CAFF-49FF-A24F-012A546060C9}" type="datetimeFigureOut">
              <a:rPr lang="en-US" smtClean="0"/>
              <a:t>5/14/2020</a:t>
            </a:fld>
            <a:endParaRPr lang="en-US"/>
          </a:p>
        </p:txBody>
      </p:sp>
      <p:sp>
        <p:nvSpPr>
          <p:cNvPr id="5" name="Footer Placeholder 4">
            <a:extLst>
              <a:ext uri="{FF2B5EF4-FFF2-40B4-BE49-F238E27FC236}">
                <a16:creationId xmlns:a16="http://schemas.microsoft.com/office/drawing/2014/main" id="{B5BFE33C-F675-41D2-8AE1-1CBDAAB0C8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EB25D-E6D0-45D4-A808-A497DC378E1A}"/>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1603798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764202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86153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047875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511909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15838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892231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642256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48814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251F5-F75D-41DF-B460-7CEA2BC6D3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9A8FFA-85AA-40E9-BAB2-7301CECDCA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0B1920-050B-464F-BC4E-C97041FD936A}"/>
              </a:ext>
            </a:extLst>
          </p:cNvPr>
          <p:cNvSpPr>
            <a:spLocks noGrp="1"/>
          </p:cNvSpPr>
          <p:nvPr>
            <p:ph type="dt" sz="half" idx="10"/>
          </p:nvPr>
        </p:nvSpPr>
        <p:spPr/>
        <p:txBody>
          <a:bodyPr/>
          <a:lstStyle/>
          <a:p>
            <a:fld id="{1FA3EFD6-CAFF-49FF-A24F-012A546060C9}" type="datetimeFigureOut">
              <a:rPr lang="en-US" smtClean="0"/>
              <a:t>5/14/2020</a:t>
            </a:fld>
            <a:endParaRPr lang="en-US"/>
          </a:p>
        </p:txBody>
      </p:sp>
      <p:sp>
        <p:nvSpPr>
          <p:cNvPr id="5" name="Footer Placeholder 4">
            <a:extLst>
              <a:ext uri="{FF2B5EF4-FFF2-40B4-BE49-F238E27FC236}">
                <a16:creationId xmlns:a16="http://schemas.microsoft.com/office/drawing/2014/main" id="{F7DCC710-6208-4C2A-BE73-E70C4F681B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840A44-A9A3-4D40-ACC3-8E8F12BCDC3F}"/>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30255528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323088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233523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875839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861514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805092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5069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634332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400330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1"/>
        <p:cNvGrpSpPr/>
        <p:nvPr/>
      </p:nvGrpSpPr>
      <p:grpSpPr>
        <a:xfrm>
          <a:off x="0" y="0"/>
          <a:ext cx="0" cy="0"/>
          <a:chOff x="0" y="0"/>
          <a:chExt cx="0" cy="0"/>
        </a:xfrm>
      </p:grpSpPr>
      <p:cxnSp>
        <p:nvCxnSpPr>
          <p:cNvPr id="22" name="Google Shape;22;p4"/>
          <p:cNvCxnSpPr/>
          <p:nvPr/>
        </p:nvCxnSpPr>
        <p:spPr>
          <a:xfrm>
            <a:off x="3303632" y="554200"/>
            <a:ext cx="8325600" cy="0"/>
          </a:xfrm>
          <a:prstGeom prst="straightConnector1">
            <a:avLst/>
          </a:prstGeom>
          <a:noFill/>
          <a:ln w="38100" cap="flat" cmpd="sng">
            <a:solidFill>
              <a:schemeClr val="dk2"/>
            </a:solidFill>
            <a:prstDash val="solid"/>
            <a:round/>
            <a:headEnd type="none" w="sm" len="sm"/>
            <a:tailEnd type="none" w="sm" len="sm"/>
          </a:ln>
        </p:spPr>
      </p:cxnSp>
      <p:cxnSp>
        <p:nvCxnSpPr>
          <p:cNvPr id="23" name="Google Shape;23;p4"/>
          <p:cNvCxnSpPr/>
          <p:nvPr/>
        </p:nvCxnSpPr>
        <p:spPr>
          <a:xfrm>
            <a:off x="3303632" y="6320000"/>
            <a:ext cx="8325600" cy="0"/>
          </a:xfrm>
          <a:prstGeom prst="straightConnector1">
            <a:avLst/>
          </a:prstGeom>
          <a:noFill/>
          <a:ln w="19050" cap="flat" cmpd="sng">
            <a:solidFill>
              <a:schemeClr val="dk2"/>
            </a:solidFill>
            <a:prstDash val="solid"/>
            <a:round/>
            <a:headEnd type="none" w="sm" len="sm"/>
            <a:tailEnd type="none" w="sm" len="sm"/>
          </a:ln>
        </p:spPr>
      </p:cxnSp>
      <p:cxnSp>
        <p:nvCxnSpPr>
          <p:cNvPr id="24" name="Google Shape;24;p4"/>
          <p:cNvCxnSpPr/>
          <p:nvPr/>
        </p:nvCxnSpPr>
        <p:spPr>
          <a:xfrm>
            <a:off x="566931" y="554200"/>
            <a:ext cx="244400" cy="0"/>
          </a:xfrm>
          <a:prstGeom prst="straightConnector1">
            <a:avLst/>
          </a:prstGeom>
          <a:noFill/>
          <a:ln w="19050" cap="flat" cmpd="sng">
            <a:solidFill>
              <a:schemeClr val="dk2"/>
            </a:solidFill>
            <a:prstDash val="solid"/>
            <a:round/>
            <a:headEnd type="none" w="sm" len="sm"/>
            <a:tailEnd type="none" w="sm" len="sm"/>
          </a:ln>
        </p:spPr>
      </p:cxnSp>
      <p:sp>
        <p:nvSpPr>
          <p:cNvPr id="25" name="Google Shape;25;p4"/>
          <p:cNvSpPr txBox="1">
            <a:spLocks noGrp="1"/>
          </p:cNvSpPr>
          <p:nvPr>
            <p:ph type="title"/>
          </p:nvPr>
        </p:nvSpPr>
        <p:spPr>
          <a:xfrm>
            <a:off x="3200333" y="767933"/>
            <a:ext cx="8428800" cy="847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4"/>
          <p:cNvSpPr txBox="1">
            <a:spLocks noGrp="1"/>
          </p:cNvSpPr>
          <p:nvPr>
            <p:ph type="body" idx="1"/>
          </p:nvPr>
        </p:nvSpPr>
        <p:spPr>
          <a:xfrm>
            <a:off x="3213483" y="2127701"/>
            <a:ext cx="8428800" cy="4003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7" name="Google Shape;27;p4"/>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8871044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bg>
      <p:bgPr>
        <a:solidFill>
          <a:schemeClr val="accent5"/>
        </a:solidFill>
        <a:effectLst/>
      </p:bgPr>
    </p:bg>
    <p:spTree>
      <p:nvGrpSpPr>
        <p:cNvPr id="1" name="Shape 15"/>
        <p:cNvGrpSpPr/>
        <p:nvPr/>
      </p:nvGrpSpPr>
      <p:grpSpPr>
        <a:xfrm>
          <a:off x="0" y="0"/>
          <a:ext cx="0" cy="0"/>
          <a:chOff x="0" y="0"/>
          <a:chExt cx="0" cy="0"/>
        </a:xfrm>
      </p:grpSpPr>
      <p:sp>
        <p:nvSpPr>
          <p:cNvPr id="16" name="Google Shape;16;p3"/>
          <p:cNvSpPr/>
          <p:nvPr/>
        </p:nvSpPr>
        <p:spPr>
          <a:xfrm rot="5400000">
            <a:off x="6067600" y="-664800"/>
            <a:ext cx="56800" cy="11274400"/>
          </a:xfrm>
          <a:prstGeom prst="rect">
            <a:avLst/>
          </a:prstGeom>
          <a:solidFill>
            <a:schemeClr val="dk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 name="Google Shape;17;p3"/>
          <p:cNvSpPr txBox="1">
            <a:spLocks noGrp="1"/>
          </p:cNvSpPr>
          <p:nvPr>
            <p:ph type="title"/>
          </p:nvPr>
        </p:nvSpPr>
        <p:spPr>
          <a:xfrm>
            <a:off x="459000" y="1871800"/>
            <a:ext cx="11274000" cy="2862400"/>
          </a:xfrm>
          <a:prstGeom prst="rect">
            <a:avLst/>
          </a:prstGeom>
          <a:solidFill>
            <a:srgbClr val="FFFFFF"/>
          </a:solidFill>
        </p:spPr>
        <p:txBody>
          <a:bodyPr spcFirstLastPara="1" wrap="square" lIns="91425" tIns="91425" rIns="91425" bIns="91425" anchor="ctr" anchorCtr="0">
            <a:noAutofit/>
          </a:bodyPr>
          <a:lstStyle>
            <a:lvl1pPr lvl="0" algn="ctr">
              <a:spcBef>
                <a:spcPts val="0"/>
              </a:spcBef>
              <a:spcAft>
                <a:spcPts val="0"/>
              </a:spcAft>
              <a:buSzPts val="4800"/>
              <a:buFont typeface="Playfair Display"/>
              <a:buNone/>
              <a:defRPr sz="6400" b="1">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sz="6400" b="1">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sz="6400" b="1">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sz="6400" b="1">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sz="6400" b="1">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sz="6400" b="1">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sz="6400" b="1">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sz="6400" b="1">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sz="6400" b="1">
                <a:latin typeface="Playfair Display"/>
                <a:ea typeface="Playfair Display"/>
                <a:cs typeface="Playfair Display"/>
                <a:sym typeface="Playfair Display"/>
              </a:defRPr>
            </a:lvl9pPr>
          </a:lstStyle>
          <a:p>
            <a:endParaRPr/>
          </a:p>
        </p:txBody>
      </p:sp>
      <p:sp>
        <p:nvSpPr>
          <p:cNvPr id="18" name="Google Shape;18;p3"/>
          <p:cNvSpPr txBox="1">
            <a:spLocks noGrp="1"/>
          </p:cNvSpPr>
          <p:nvPr>
            <p:ph type="sldNum" idx="12"/>
          </p:nvPr>
        </p:nvSpPr>
        <p:spPr>
          <a:xfrm>
            <a:off x="11330665" y="6251679"/>
            <a:ext cx="731600" cy="524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4168707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7E9AC-EE53-4345-B633-5C7DA0BD4C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F472C7-CA9B-46E7-BE3E-7E3FA38027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1C1312-0DAE-4B95-90E4-E32B6A809845}"/>
              </a:ext>
            </a:extLst>
          </p:cNvPr>
          <p:cNvSpPr>
            <a:spLocks noGrp="1"/>
          </p:cNvSpPr>
          <p:nvPr>
            <p:ph type="dt" sz="half" idx="10"/>
          </p:nvPr>
        </p:nvSpPr>
        <p:spPr/>
        <p:txBody>
          <a:bodyPr/>
          <a:lstStyle/>
          <a:p>
            <a:fld id="{1FA3EFD6-CAFF-49FF-A24F-012A546060C9}" type="datetimeFigureOut">
              <a:rPr lang="en-US" smtClean="0"/>
              <a:t>5/14/2020</a:t>
            </a:fld>
            <a:endParaRPr lang="en-US"/>
          </a:p>
        </p:txBody>
      </p:sp>
      <p:sp>
        <p:nvSpPr>
          <p:cNvPr id="5" name="Footer Placeholder 4">
            <a:extLst>
              <a:ext uri="{FF2B5EF4-FFF2-40B4-BE49-F238E27FC236}">
                <a16:creationId xmlns:a16="http://schemas.microsoft.com/office/drawing/2014/main" id="{9FABBD2D-5CDB-4376-9AC3-26C933DFA3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B42385-AB38-49CB-8447-3328EF3C0BC1}"/>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83855445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4" name="Google Shape;24;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5" name="Google Shape;25;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97678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F9AE8-2C2F-401F-8D1C-338D9C9E16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64D8A2-FE49-4347-BB01-7DBCEC9FBA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6E703C-160F-4968-82C8-410B91AEE3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06E879-2490-4A59-B611-89CAE3126D7A}"/>
              </a:ext>
            </a:extLst>
          </p:cNvPr>
          <p:cNvSpPr>
            <a:spLocks noGrp="1"/>
          </p:cNvSpPr>
          <p:nvPr>
            <p:ph type="dt" sz="half" idx="10"/>
          </p:nvPr>
        </p:nvSpPr>
        <p:spPr/>
        <p:txBody>
          <a:bodyPr/>
          <a:lstStyle/>
          <a:p>
            <a:fld id="{1FA3EFD6-CAFF-49FF-A24F-012A546060C9}" type="datetimeFigureOut">
              <a:rPr lang="en-US" smtClean="0"/>
              <a:t>5/14/2020</a:t>
            </a:fld>
            <a:endParaRPr lang="en-US"/>
          </a:p>
        </p:txBody>
      </p:sp>
      <p:sp>
        <p:nvSpPr>
          <p:cNvPr id="6" name="Footer Placeholder 5">
            <a:extLst>
              <a:ext uri="{FF2B5EF4-FFF2-40B4-BE49-F238E27FC236}">
                <a16:creationId xmlns:a16="http://schemas.microsoft.com/office/drawing/2014/main" id="{C0A9E4A3-111D-4302-9157-7910CC497F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E620DB-F2A6-405F-8F98-58DC6699FD69}"/>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2586342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A1122-C393-412C-B24E-1402751AFD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9F7A29-A3BD-4FB6-992F-53A78D1167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162854-A31C-4410-A9AA-718053A712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971997-1F9A-4606-9355-A18BD624B3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F536EF-8BDB-453A-B937-1B513F9595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FAB9F3-6BA0-461D-9B68-A3F25BA69EB4}"/>
              </a:ext>
            </a:extLst>
          </p:cNvPr>
          <p:cNvSpPr>
            <a:spLocks noGrp="1"/>
          </p:cNvSpPr>
          <p:nvPr>
            <p:ph type="dt" sz="half" idx="10"/>
          </p:nvPr>
        </p:nvSpPr>
        <p:spPr/>
        <p:txBody>
          <a:bodyPr/>
          <a:lstStyle/>
          <a:p>
            <a:fld id="{1FA3EFD6-CAFF-49FF-A24F-012A546060C9}" type="datetimeFigureOut">
              <a:rPr lang="en-US" smtClean="0"/>
              <a:t>5/14/2020</a:t>
            </a:fld>
            <a:endParaRPr lang="en-US"/>
          </a:p>
        </p:txBody>
      </p:sp>
      <p:sp>
        <p:nvSpPr>
          <p:cNvPr id="8" name="Footer Placeholder 7">
            <a:extLst>
              <a:ext uri="{FF2B5EF4-FFF2-40B4-BE49-F238E27FC236}">
                <a16:creationId xmlns:a16="http://schemas.microsoft.com/office/drawing/2014/main" id="{B5C9BDF1-5319-4C01-8090-9EDD95D7DA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E46327-B489-45D7-B5F9-4C547277BC9B}"/>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1772715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94C55-3E2B-4BAD-B8AF-E36693597B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4A22BD-6977-411B-B45A-2C5FB1D2500E}"/>
              </a:ext>
            </a:extLst>
          </p:cNvPr>
          <p:cNvSpPr>
            <a:spLocks noGrp="1"/>
          </p:cNvSpPr>
          <p:nvPr>
            <p:ph type="dt" sz="half" idx="10"/>
          </p:nvPr>
        </p:nvSpPr>
        <p:spPr/>
        <p:txBody>
          <a:bodyPr/>
          <a:lstStyle/>
          <a:p>
            <a:fld id="{1FA3EFD6-CAFF-49FF-A24F-012A546060C9}" type="datetimeFigureOut">
              <a:rPr lang="en-US" smtClean="0"/>
              <a:t>5/14/2020</a:t>
            </a:fld>
            <a:endParaRPr lang="en-US"/>
          </a:p>
        </p:txBody>
      </p:sp>
      <p:sp>
        <p:nvSpPr>
          <p:cNvPr id="4" name="Footer Placeholder 3">
            <a:extLst>
              <a:ext uri="{FF2B5EF4-FFF2-40B4-BE49-F238E27FC236}">
                <a16:creationId xmlns:a16="http://schemas.microsoft.com/office/drawing/2014/main" id="{BF25E95E-A846-4A90-9657-67C559DC74E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AA36D1-700B-4F08-8500-CD5166E6B58E}"/>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1794502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637F19-6F78-4836-B385-2B94FBB6B8F1}"/>
              </a:ext>
            </a:extLst>
          </p:cNvPr>
          <p:cNvSpPr>
            <a:spLocks noGrp="1"/>
          </p:cNvSpPr>
          <p:nvPr>
            <p:ph type="dt" sz="half" idx="10"/>
          </p:nvPr>
        </p:nvSpPr>
        <p:spPr/>
        <p:txBody>
          <a:bodyPr/>
          <a:lstStyle/>
          <a:p>
            <a:fld id="{1FA3EFD6-CAFF-49FF-A24F-012A546060C9}" type="datetimeFigureOut">
              <a:rPr lang="en-US" smtClean="0"/>
              <a:t>5/14/2020</a:t>
            </a:fld>
            <a:endParaRPr lang="en-US"/>
          </a:p>
        </p:txBody>
      </p:sp>
      <p:sp>
        <p:nvSpPr>
          <p:cNvPr id="3" name="Footer Placeholder 2">
            <a:extLst>
              <a:ext uri="{FF2B5EF4-FFF2-40B4-BE49-F238E27FC236}">
                <a16:creationId xmlns:a16="http://schemas.microsoft.com/office/drawing/2014/main" id="{5B905938-2AD1-4654-AD72-06B9BD3800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151DCF-103F-44F3-9C4C-BC252DCDDA13}"/>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4268023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11109-C640-454A-A1FA-AF9177CA80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A66BF4-0893-44F8-B308-8B785C38C1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697464-27A3-46C9-9141-7627B73F94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E00EBB-A50E-4EFF-8FF6-1CDC888AEA7C}"/>
              </a:ext>
            </a:extLst>
          </p:cNvPr>
          <p:cNvSpPr>
            <a:spLocks noGrp="1"/>
          </p:cNvSpPr>
          <p:nvPr>
            <p:ph type="dt" sz="half" idx="10"/>
          </p:nvPr>
        </p:nvSpPr>
        <p:spPr/>
        <p:txBody>
          <a:bodyPr/>
          <a:lstStyle/>
          <a:p>
            <a:fld id="{1FA3EFD6-CAFF-49FF-A24F-012A546060C9}" type="datetimeFigureOut">
              <a:rPr lang="en-US" smtClean="0"/>
              <a:t>5/14/2020</a:t>
            </a:fld>
            <a:endParaRPr lang="en-US"/>
          </a:p>
        </p:txBody>
      </p:sp>
      <p:sp>
        <p:nvSpPr>
          <p:cNvPr id="6" name="Footer Placeholder 5">
            <a:extLst>
              <a:ext uri="{FF2B5EF4-FFF2-40B4-BE49-F238E27FC236}">
                <a16:creationId xmlns:a16="http://schemas.microsoft.com/office/drawing/2014/main" id="{81A3305F-09E0-455F-BBEC-07BD1B2FB8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9A97AC-7513-4D20-A5EE-AB6E8CEDDFC4}"/>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2770091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79CE3-0416-4033-B040-FC16D02A12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1B289C4-67E5-4884-B9D6-83C3CA27E7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4CBE8F-F018-45CC-A825-E6D695F705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D52F74-773D-4A68-A4D9-6F8D05796242}"/>
              </a:ext>
            </a:extLst>
          </p:cNvPr>
          <p:cNvSpPr>
            <a:spLocks noGrp="1"/>
          </p:cNvSpPr>
          <p:nvPr>
            <p:ph type="dt" sz="half" idx="10"/>
          </p:nvPr>
        </p:nvSpPr>
        <p:spPr/>
        <p:txBody>
          <a:bodyPr/>
          <a:lstStyle/>
          <a:p>
            <a:fld id="{1FA3EFD6-CAFF-49FF-A24F-012A546060C9}" type="datetimeFigureOut">
              <a:rPr lang="en-US" smtClean="0"/>
              <a:t>5/14/2020</a:t>
            </a:fld>
            <a:endParaRPr lang="en-US"/>
          </a:p>
        </p:txBody>
      </p:sp>
      <p:sp>
        <p:nvSpPr>
          <p:cNvPr id="6" name="Footer Placeholder 5">
            <a:extLst>
              <a:ext uri="{FF2B5EF4-FFF2-40B4-BE49-F238E27FC236}">
                <a16:creationId xmlns:a16="http://schemas.microsoft.com/office/drawing/2014/main" id="{233A2262-CA3B-45E6-AB58-CC9DB30D80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2FA53C-078A-4458-B1BA-4B0527E6936B}"/>
              </a:ext>
            </a:extLst>
          </p:cNvPr>
          <p:cNvSpPr>
            <a:spLocks noGrp="1"/>
          </p:cNvSpPr>
          <p:nvPr>
            <p:ph type="sldNum" sz="quarter" idx="12"/>
          </p:nvPr>
        </p:nvSpPr>
        <p:spPr/>
        <p:txBody>
          <a:bodyPr/>
          <a:lstStyle/>
          <a:p>
            <a:fld id="{29A783AA-0547-432E-97D6-F32D095CAB8C}" type="slidenum">
              <a:rPr lang="en-US" smtClean="0"/>
              <a:t>‹#›</a:t>
            </a:fld>
            <a:endParaRPr lang="en-US"/>
          </a:p>
        </p:txBody>
      </p:sp>
    </p:spTree>
    <p:extLst>
      <p:ext uri="{BB962C8B-B14F-4D97-AF65-F5344CB8AC3E}">
        <p14:creationId xmlns:p14="http://schemas.microsoft.com/office/powerpoint/2010/main" val="1123435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196C2D-7227-4C4F-BBFB-F6519061B0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CE33AF-EF6C-41F6-B4AC-F7DB639AA9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C7D098-8084-4807-9AF7-17C9FBE4B9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3EFD6-CAFF-49FF-A24F-012A546060C9}" type="datetimeFigureOut">
              <a:rPr lang="en-US" smtClean="0"/>
              <a:t>5/14/2020</a:t>
            </a:fld>
            <a:endParaRPr lang="en-US"/>
          </a:p>
        </p:txBody>
      </p:sp>
      <p:sp>
        <p:nvSpPr>
          <p:cNvPr id="5" name="Footer Placeholder 4">
            <a:extLst>
              <a:ext uri="{FF2B5EF4-FFF2-40B4-BE49-F238E27FC236}">
                <a16:creationId xmlns:a16="http://schemas.microsoft.com/office/drawing/2014/main" id="{1F8D69E4-42F7-48FA-9BFC-EBFA204C1F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9D25272-BBE6-46B4-97E9-FE33A8367E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783AA-0547-432E-97D6-F32D095CAB8C}" type="slidenum">
              <a:rPr lang="en-US" smtClean="0"/>
              <a:t>‹#›</a:t>
            </a:fld>
            <a:endParaRPr lang="en-US"/>
          </a:p>
        </p:txBody>
      </p:sp>
    </p:spTree>
    <p:extLst>
      <p:ext uri="{BB962C8B-B14F-4D97-AF65-F5344CB8AC3E}">
        <p14:creationId xmlns:p14="http://schemas.microsoft.com/office/powerpoint/2010/main" val="1446865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5/14/2020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7512122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CD3DA-7B29-423B-B69D-D9CEBBCFD4E7}"/>
              </a:ext>
            </a:extLst>
          </p:cNvPr>
          <p:cNvSpPr>
            <a:spLocks noGrp="1"/>
          </p:cNvSpPr>
          <p:nvPr>
            <p:ph type="ctrTitle"/>
          </p:nvPr>
        </p:nvSpPr>
        <p:spPr>
          <a:xfrm>
            <a:off x="2589212" y="522024"/>
            <a:ext cx="8915399" cy="2262781"/>
          </a:xfrm>
        </p:spPr>
        <p:txBody>
          <a:bodyPr>
            <a:normAutofit/>
          </a:bodyPr>
          <a:lstStyle/>
          <a:p>
            <a:r>
              <a:rPr lang="en-US" dirty="0"/>
              <a:t>Drafting: The Body</a:t>
            </a:r>
          </a:p>
        </p:txBody>
      </p:sp>
      <p:sp>
        <p:nvSpPr>
          <p:cNvPr id="3" name="Subtitle 2">
            <a:extLst>
              <a:ext uri="{FF2B5EF4-FFF2-40B4-BE49-F238E27FC236}">
                <a16:creationId xmlns:a16="http://schemas.microsoft.com/office/drawing/2014/main" id="{47F3F4EA-61D0-4EC3-9A23-C6C8701BADC7}"/>
              </a:ext>
            </a:extLst>
          </p:cNvPr>
          <p:cNvSpPr>
            <a:spLocks noGrp="1"/>
          </p:cNvSpPr>
          <p:nvPr>
            <p:ph type="subTitle" idx="1"/>
          </p:nvPr>
        </p:nvSpPr>
        <p:spPr>
          <a:xfrm>
            <a:off x="2589212" y="2948579"/>
            <a:ext cx="8915399" cy="1812107"/>
          </a:xfrm>
        </p:spPr>
        <p:txBody>
          <a:bodyPr>
            <a:noAutofit/>
          </a:bodyPr>
          <a:lstStyle/>
          <a:p>
            <a:r>
              <a:rPr lang="en-US" sz="2000" dirty="0"/>
              <a:t>Now that you’ve finished one paragraph of the body of your essay, we are going to use this week to finish the rest of the body.  For most of you, this will be two more paragraphs, but if you need to add more paragraphs, that is fine.</a:t>
            </a:r>
          </a:p>
        </p:txBody>
      </p:sp>
    </p:spTree>
    <p:extLst>
      <p:ext uri="{BB962C8B-B14F-4D97-AF65-F5344CB8AC3E}">
        <p14:creationId xmlns:p14="http://schemas.microsoft.com/office/powerpoint/2010/main" val="1748175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DAF65-ADF6-4094-BADD-DB705E1204A3}"/>
              </a:ext>
            </a:extLst>
          </p:cNvPr>
          <p:cNvSpPr>
            <a:spLocks noGrp="1"/>
          </p:cNvSpPr>
          <p:nvPr>
            <p:ph type="title"/>
          </p:nvPr>
        </p:nvSpPr>
        <p:spPr>
          <a:xfrm>
            <a:off x="1756874" y="335200"/>
            <a:ext cx="9816245" cy="1259894"/>
          </a:xfrm>
        </p:spPr>
        <p:txBody>
          <a:bodyPr vert="horz" lIns="91440" tIns="45720" rIns="91440" bIns="45720" rtlCol="0" anchor="t">
            <a:normAutofit/>
          </a:bodyPr>
          <a:lstStyle/>
          <a:p>
            <a:r>
              <a:rPr lang="en-US" sz="3600" b="1" dirty="0"/>
              <a:t>Mini-lesson: Transition Words</a:t>
            </a:r>
          </a:p>
        </p:txBody>
      </p:sp>
      <p:sp>
        <p:nvSpPr>
          <p:cNvPr id="4" name="Text Placeholder 3">
            <a:extLst>
              <a:ext uri="{FF2B5EF4-FFF2-40B4-BE49-F238E27FC236}">
                <a16:creationId xmlns:a16="http://schemas.microsoft.com/office/drawing/2014/main" id="{5251D8B9-4B01-4B95-91F8-E97D90A8EFC1}"/>
              </a:ext>
            </a:extLst>
          </p:cNvPr>
          <p:cNvSpPr>
            <a:spLocks noGrp="1"/>
          </p:cNvSpPr>
          <p:nvPr>
            <p:ph type="body" sz="half" idx="2"/>
          </p:nvPr>
        </p:nvSpPr>
        <p:spPr>
          <a:xfrm>
            <a:off x="808251" y="1595094"/>
            <a:ext cx="3034879" cy="4593671"/>
          </a:xfrm>
        </p:spPr>
        <p:txBody>
          <a:bodyPr vert="horz" lIns="91440" tIns="45720" rIns="91440" bIns="45720" rtlCol="0">
            <a:normAutofit/>
          </a:bodyPr>
          <a:lstStyle/>
          <a:p>
            <a:pPr>
              <a:lnSpc>
                <a:spcPct val="90000"/>
              </a:lnSpc>
              <a:buFont typeface="Wingdings 3" charset="2"/>
              <a:buChar char=""/>
            </a:pPr>
            <a:r>
              <a:rPr lang="en-US" sz="1200" dirty="0"/>
              <a:t>A persuasive essay is a perfect opportunity to use</a:t>
            </a:r>
          </a:p>
          <a:p>
            <a:pPr>
              <a:lnSpc>
                <a:spcPct val="90000"/>
              </a:lnSpc>
            </a:pPr>
            <a:r>
              <a:rPr lang="en-US" sz="1200" dirty="0"/>
              <a:t> transition words:  </a:t>
            </a:r>
          </a:p>
          <a:p>
            <a:pPr>
              <a:lnSpc>
                <a:spcPct val="90000"/>
              </a:lnSpc>
              <a:buFont typeface="Wingdings 3" charset="2"/>
              <a:buChar char=""/>
            </a:pPr>
            <a:endParaRPr lang="en-US" sz="1200" dirty="0"/>
          </a:p>
          <a:p>
            <a:pPr>
              <a:lnSpc>
                <a:spcPct val="90000"/>
              </a:lnSpc>
              <a:buFont typeface="Wingdings 3" charset="2"/>
              <a:buChar char=""/>
            </a:pPr>
            <a:r>
              <a:rPr lang="en-US" sz="1200" b="1" dirty="0"/>
              <a:t>As a result</a:t>
            </a:r>
          </a:p>
          <a:p>
            <a:pPr>
              <a:lnSpc>
                <a:spcPct val="90000"/>
              </a:lnSpc>
              <a:buFont typeface="Wingdings 3" charset="2"/>
              <a:buChar char=""/>
            </a:pPr>
            <a:r>
              <a:rPr lang="en-US" sz="1200" b="1" dirty="0"/>
              <a:t>However</a:t>
            </a:r>
          </a:p>
          <a:p>
            <a:pPr>
              <a:lnSpc>
                <a:spcPct val="90000"/>
              </a:lnSpc>
              <a:buFont typeface="Wingdings 3" charset="2"/>
              <a:buChar char=""/>
            </a:pPr>
            <a:r>
              <a:rPr lang="en-US" sz="1200" b="1" dirty="0"/>
              <a:t>Therefore</a:t>
            </a:r>
          </a:p>
          <a:p>
            <a:pPr>
              <a:lnSpc>
                <a:spcPct val="90000"/>
              </a:lnSpc>
              <a:buFont typeface="Wingdings 3" charset="2"/>
              <a:buChar char=""/>
            </a:pPr>
            <a:r>
              <a:rPr lang="en-US" sz="1200" b="1" dirty="0"/>
              <a:t>Thus</a:t>
            </a:r>
          </a:p>
          <a:p>
            <a:pPr>
              <a:lnSpc>
                <a:spcPct val="90000"/>
              </a:lnSpc>
              <a:buFont typeface="Wingdings 3" charset="2"/>
              <a:buChar char=""/>
            </a:pPr>
            <a:r>
              <a:rPr lang="en-US" sz="1200" b="1" dirty="0"/>
              <a:t>Consequently</a:t>
            </a:r>
          </a:p>
          <a:p>
            <a:pPr>
              <a:lnSpc>
                <a:spcPct val="90000"/>
              </a:lnSpc>
              <a:buFont typeface="Wingdings 3" charset="2"/>
              <a:buChar char=""/>
            </a:pPr>
            <a:r>
              <a:rPr lang="en-US" sz="1200" b="1" dirty="0"/>
              <a:t>Although</a:t>
            </a:r>
          </a:p>
          <a:p>
            <a:pPr>
              <a:lnSpc>
                <a:spcPct val="90000"/>
              </a:lnSpc>
              <a:buFont typeface="Wingdings 3" charset="2"/>
              <a:buChar char=""/>
            </a:pPr>
            <a:r>
              <a:rPr lang="en-US" sz="1200" b="1" dirty="0"/>
              <a:t>By contrast</a:t>
            </a:r>
          </a:p>
          <a:p>
            <a:pPr>
              <a:lnSpc>
                <a:spcPct val="90000"/>
              </a:lnSpc>
              <a:buFont typeface="Wingdings 3" charset="2"/>
              <a:buChar char=""/>
            </a:pPr>
            <a:r>
              <a:rPr lang="en-US" sz="1200" b="1" dirty="0"/>
              <a:t>To conclude</a:t>
            </a:r>
          </a:p>
          <a:p>
            <a:pPr>
              <a:lnSpc>
                <a:spcPct val="90000"/>
              </a:lnSpc>
              <a:buFont typeface="Wingdings 3" charset="2"/>
              <a:buChar char=""/>
            </a:pPr>
            <a:r>
              <a:rPr lang="en-US" sz="1200" b="1" dirty="0"/>
              <a:t>In addition</a:t>
            </a:r>
          </a:p>
          <a:p>
            <a:pPr>
              <a:lnSpc>
                <a:spcPct val="90000"/>
              </a:lnSpc>
              <a:buFont typeface="Wingdings 3" charset="2"/>
              <a:buChar char=""/>
            </a:pPr>
            <a:r>
              <a:rPr lang="en-US" sz="1200" b="1" dirty="0"/>
              <a:t>Moreover</a:t>
            </a:r>
          </a:p>
          <a:p>
            <a:pPr>
              <a:lnSpc>
                <a:spcPct val="90000"/>
              </a:lnSpc>
              <a:buFont typeface="Wingdings 3" charset="2"/>
              <a:buChar char=""/>
            </a:pPr>
            <a:r>
              <a:rPr lang="en-US" sz="1200" b="1" dirty="0"/>
              <a:t>Furthermore</a:t>
            </a:r>
          </a:p>
          <a:p>
            <a:pPr>
              <a:lnSpc>
                <a:spcPct val="90000"/>
              </a:lnSpc>
              <a:buFont typeface="Wingdings 3" charset="2"/>
              <a:buChar char=""/>
            </a:pPr>
            <a:r>
              <a:rPr lang="en-US" sz="1200" b="1" dirty="0"/>
              <a:t>In particular</a:t>
            </a:r>
          </a:p>
          <a:p>
            <a:pPr>
              <a:lnSpc>
                <a:spcPct val="90000"/>
              </a:lnSpc>
              <a:buFont typeface="Wingdings 3" charset="2"/>
              <a:buChar char=""/>
            </a:pPr>
            <a:endParaRPr lang="en-US" sz="900" dirty="0"/>
          </a:p>
        </p:txBody>
      </p:sp>
      <p:pic>
        <p:nvPicPr>
          <p:cNvPr id="5" name="Content Placeholder 4">
            <a:extLst>
              <a:ext uri="{FF2B5EF4-FFF2-40B4-BE49-F238E27FC236}">
                <a16:creationId xmlns:a16="http://schemas.microsoft.com/office/drawing/2014/main" id="{380A2F18-9BEC-4AF3-97A4-4868366B05DF}"/>
              </a:ext>
            </a:extLst>
          </p:cNvPr>
          <p:cNvPicPr>
            <a:picLocks noGrp="1" noChangeAspect="1"/>
          </p:cNvPicPr>
          <p:nvPr>
            <p:ph idx="1"/>
          </p:nvPr>
        </p:nvPicPr>
        <p:blipFill>
          <a:blip r:embed="rId2"/>
          <a:stretch>
            <a:fillRect/>
          </a:stretch>
        </p:blipFill>
        <p:spPr>
          <a:xfrm>
            <a:off x="3996534" y="1340308"/>
            <a:ext cx="7546241" cy="5182492"/>
          </a:xfrm>
          <a:prstGeom prst="rect">
            <a:avLst/>
          </a:prstGeom>
        </p:spPr>
      </p:pic>
    </p:spTree>
    <p:extLst>
      <p:ext uri="{BB962C8B-B14F-4D97-AF65-F5344CB8AC3E}">
        <p14:creationId xmlns:p14="http://schemas.microsoft.com/office/powerpoint/2010/main" val="3066633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DAF65-ADF6-4094-BADD-DB705E1204A3}"/>
              </a:ext>
            </a:extLst>
          </p:cNvPr>
          <p:cNvSpPr>
            <a:spLocks noGrp="1"/>
          </p:cNvSpPr>
          <p:nvPr>
            <p:ph type="title"/>
          </p:nvPr>
        </p:nvSpPr>
        <p:spPr>
          <a:xfrm>
            <a:off x="1046019" y="942108"/>
            <a:ext cx="3256550" cy="4969113"/>
          </a:xfrm>
        </p:spPr>
        <p:txBody>
          <a:bodyPr vert="horz" lIns="91440" tIns="45720" rIns="91440" bIns="45720" rtlCol="0" anchor="ctr">
            <a:normAutofit/>
          </a:bodyPr>
          <a:lstStyle/>
          <a:p>
            <a:r>
              <a:rPr lang="en-US" sz="2400" b="1" dirty="0">
                <a:solidFill>
                  <a:schemeClr val="tx2">
                    <a:lumMod val="75000"/>
                  </a:schemeClr>
                </a:solidFill>
              </a:rPr>
              <a:t>Now it’s your turn.  Write your second body paragraph.</a:t>
            </a:r>
            <a:br>
              <a:rPr lang="en-US" sz="2400" b="1" dirty="0">
                <a:solidFill>
                  <a:schemeClr val="tx2">
                    <a:lumMod val="75000"/>
                  </a:schemeClr>
                </a:solidFill>
              </a:rPr>
            </a:br>
            <a:r>
              <a:rPr lang="en-US" sz="2400" b="1" dirty="0">
                <a:solidFill>
                  <a:schemeClr val="tx2">
                    <a:lumMod val="75000"/>
                  </a:schemeClr>
                </a:solidFill>
              </a:rPr>
              <a:t>Don’t forget to try paraphrasing or incorporating a quote into at least one of your body paragraphs.</a:t>
            </a:r>
          </a:p>
        </p:txBody>
      </p:sp>
      <p:sp>
        <p:nvSpPr>
          <p:cNvPr id="3" name="Content Placeholder 2">
            <a:extLst>
              <a:ext uri="{FF2B5EF4-FFF2-40B4-BE49-F238E27FC236}">
                <a16:creationId xmlns:a16="http://schemas.microsoft.com/office/drawing/2014/main" id="{170C23D9-D304-4FD1-872F-144B698377A0}"/>
              </a:ext>
            </a:extLst>
          </p:cNvPr>
          <p:cNvSpPr>
            <a:spLocks noGrp="1"/>
          </p:cNvSpPr>
          <p:nvPr>
            <p:ph idx="1"/>
          </p:nvPr>
        </p:nvSpPr>
        <p:spPr>
          <a:xfrm>
            <a:off x="5049062" y="942108"/>
            <a:ext cx="6455549" cy="4969114"/>
          </a:xfrm>
        </p:spPr>
        <p:txBody>
          <a:bodyPr vert="horz" lIns="91440" tIns="45720" rIns="91440" bIns="45720" rtlCol="0" anchor="ctr">
            <a:normAutofit/>
          </a:bodyPr>
          <a:lstStyle/>
          <a:p>
            <a:pPr marL="0" indent="0">
              <a:buNone/>
            </a:pPr>
            <a:endParaRPr lang="en-US" dirty="0">
              <a:solidFill>
                <a:schemeClr val="tx2">
                  <a:lumMod val="75000"/>
                </a:schemeClr>
              </a:solidFill>
              <a:highlight>
                <a:srgbClr val="FFFF00"/>
              </a:highlight>
            </a:endParaRPr>
          </a:p>
        </p:txBody>
      </p:sp>
    </p:spTree>
    <p:extLst>
      <p:ext uri="{BB962C8B-B14F-4D97-AF65-F5344CB8AC3E}">
        <p14:creationId xmlns:p14="http://schemas.microsoft.com/office/powerpoint/2010/main" val="1581821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DAF65-ADF6-4094-BADD-DB705E1204A3}"/>
              </a:ext>
            </a:extLst>
          </p:cNvPr>
          <p:cNvSpPr>
            <a:spLocks noGrp="1"/>
          </p:cNvSpPr>
          <p:nvPr>
            <p:ph type="title"/>
          </p:nvPr>
        </p:nvSpPr>
        <p:spPr>
          <a:xfrm>
            <a:off x="1046019" y="942108"/>
            <a:ext cx="3256550" cy="4969113"/>
          </a:xfrm>
        </p:spPr>
        <p:txBody>
          <a:bodyPr vert="horz" lIns="91440" tIns="45720" rIns="91440" bIns="45720" rtlCol="0" anchor="ctr">
            <a:normAutofit/>
          </a:bodyPr>
          <a:lstStyle/>
          <a:p>
            <a:r>
              <a:rPr lang="en-US" sz="2400" b="1" dirty="0">
                <a:solidFill>
                  <a:schemeClr val="tx2">
                    <a:lumMod val="75000"/>
                  </a:schemeClr>
                </a:solidFill>
              </a:rPr>
              <a:t>Write your third body paragraph.</a:t>
            </a:r>
            <a:br>
              <a:rPr lang="en-US" sz="2400" b="1" dirty="0">
                <a:solidFill>
                  <a:schemeClr val="tx2">
                    <a:lumMod val="75000"/>
                  </a:schemeClr>
                </a:solidFill>
              </a:rPr>
            </a:br>
            <a:endParaRPr lang="en-US" sz="2400" b="1" dirty="0">
              <a:solidFill>
                <a:schemeClr val="tx2">
                  <a:lumMod val="75000"/>
                </a:schemeClr>
              </a:solidFill>
            </a:endParaRPr>
          </a:p>
        </p:txBody>
      </p:sp>
      <p:sp>
        <p:nvSpPr>
          <p:cNvPr id="3" name="Content Placeholder 2">
            <a:extLst>
              <a:ext uri="{FF2B5EF4-FFF2-40B4-BE49-F238E27FC236}">
                <a16:creationId xmlns:a16="http://schemas.microsoft.com/office/drawing/2014/main" id="{170C23D9-D304-4FD1-872F-144B698377A0}"/>
              </a:ext>
            </a:extLst>
          </p:cNvPr>
          <p:cNvSpPr>
            <a:spLocks noGrp="1"/>
          </p:cNvSpPr>
          <p:nvPr>
            <p:ph idx="1"/>
          </p:nvPr>
        </p:nvSpPr>
        <p:spPr>
          <a:xfrm>
            <a:off x="5049062" y="942108"/>
            <a:ext cx="6455549" cy="4969114"/>
          </a:xfrm>
        </p:spPr>
        <p:txBody>
          <a:bodyPr vert="horz" lIns="91440" tIns="45720" rIns="91440" bIns="45720" rtlCol="0" anchor="ctr">
            <a:normAutofit/>
          </a:bodyPr>
          <a:lstStyle/>
          <a:p>
            <a:pPr marL="0" indent="0">
              <a:buNone/>
            </a:pPr>
            <a:endParaRPr lang="en-US" dirty="0">
              <a:solidFill>
                <a:schemeClr val="tx2">
                  <a:lumMod val="75000"/>
                </a:schemeClr>
              </a:solidFill>
              <a:highlight>
                <a:srgbClr val="FFFF00"/>
              </a:highlight>
            </a:endParaRPr>
          </a:p>
        </p:txBody>
      </p:sp>
    </p:spTree>
    <p:extLst>
      <p:ext uri="{BB962C8B-B14F-4D97-AF65-F5344CB8AC3E}">
        <p14:creationId xmlns:p14="http://schemas.microsoft.com/office/powerpoint/2010/main" val="4389866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DAF65-ADF6-4094-BADD-DB705E1204A3}"/>
              </a:ext>
            </a:extLst>
          </p:cNvPr>
          <p:cNvSpPr>
            <a:spLocks noGrp="1"/>
          </p:cNvSpPr>
          <p:nvPr>
            <p:ph type="title"/>
          </p:nvPr>
        </p:nvSpPr>
        <p:spPr>
          <a:xfrm>
            <a:off x="1656521" y="83694"/>
            <a:ext cx="10360863" cy="809261"/>
          </a:xfrm>
        </p:spPr>
        <p:txBody>
          <a:bodyPr vert="horz" lIns="91440" tIns="45720" rIns="91440" bIns="45720" rtlCol="0" anchor="ctr">
            <a:normAutofit fontScale="90000"/>
          </a:bodyPr>
          <a:lstStyle/>
          <a:p>
            <a:r>
              <a:rPr lang="en-US" sz="3200" b="1" dirty="0">
                <a:solidFill>
                  <a:schemeClr val="tx2">
                    <a:lumMod val="75000"/>
                  </a:schemeClr>
                </a:solidFill>
              </a:rPr>
              <a:t>Wondering if you’re on the right track?  Here are the grade 8 standards for persuasive writing…</a:t>
            </a:r>
          </a:p>
        </p:txBody>
      </p:sp>
      <p:graphicFrame>
        <p:nvGraphicFramePr>
          <p:cNvPr id="4" name="Content Placeholder 3">
            <a:extLst>
              <a:ext uri="{FF2B5EF4-FFF2-40B4-BE49-F238E27FC236}">
                <a16:creationId xmlns:a16="http://schemas.microsoft.com/office/drawing/2014/main" id="{3987312F-ABD8-4851-9632-E00883D90E96}"/>
              </a:ext>
            </a:extLst>
          </p:cNvPr>
          <p:cNvGraphicFramePr>
            <a:graphicFrameLocks noGrp="1"/>
          </p:cNvGraphicFramePr>
          <p:nvPr>
            <p:ph idx="1"/>
            <p:extLst>
              <p:ext uri="{D42A27DB-BD31-4B8C-83A1-F6EECF244321}">
                <p14:modId xmlns:p14="http://schemas.microsoft.com/office/powerpoint/2010/main" val="2225889329"/>
              </p:ext>
            </p:extLst>
          </p:nvPr>
        </p:nvGraphicFramePr>
        <p:xfrm>
          <a:off x="1010110" y="892955"/>
          <a:ext cx="11007274" cy="5673296"/>
        </p:xfrm>
        <a:graphic>
          <a:graphicData uri="http://schemas.openxmlformats.org/drawingml/2006/table">
            <a:tbl>
              <a:tblPr firstRow="1" firstCol="1" lastRow="1" lastCol="1" bandRow="1" bandCol="1"/>
              <a:tblGrid>
                <a:gridCol w="1044443">
                  <a:extLst>
                    <a:ext uri="{9D8B030D-6E8A-4147-A177-3AD203B41FA5}">
                      <a16:colId xmlns:a16="http://schemas.microsoft.com/office/drawing/2014/main" val="495929991"/>
                    </a:ext>
                  </a:extLst>
                </a:gridCol>
                <a:gridCol w="1992421">
                  <a:extLst>
                    <a:ext uri="{9D8B030D-6E8A-4147-A177-3AD203B41FA5}">
                      <a16:colId xmlns:a16="http://schemas.microsoft.com/office/drawing/2014/main" val="3778252749"/>
                    </a:ext>
                  </a:extLst>
                </a:gridCol>
                <a:gridCol w="1992421">
                  <a:extLst>
                    <a:ext uri="{9D8B030D-6E8A-4147-A177-3AD203B41FA5}">
                      <a16:colId xmlns:a16="http://schemas.microsoft.com/office/drawing/2014/main" val="3996133915"/>
                    </a:ext>
                  </a:extLst>
                </a:gridCol>
                <a:gridCol w="1992421">
                  <a:extLst>
                    <a:ext uri="{9D8B030D-6E8A-4147-A177-3AD203B41FA5}">
                      <a16:colId xmlns:a16="http://schemas.microsoft.com/office/drawing/2014/main" val="3291271799"/>
                    </a:ext>
                  </a:extLst>
                </a:gridCol>
                <a:gridCol w="1992421">
                  <a:extLst>
                    <a:ext uri="{9D8B030D-6E8A-4147-A177-3AD203B41FA5}">
                      <a16:colId xmlns:a16="http://schemas.microsoft.com/office/drawing/2014/main" val="2229342203"/>
                    </a:ext>
                  </a:extLst>
                </a:gridCol>
                <a:gridCol w="1993147">
                  <a:extLst>
                    <a:ext uri="{9D8B030D-6E8A-4147-A177-3AD203B41FA5}">
                      <a16:colId xmlns:a16="http://schemas.microsoft.com/office/drawing/2014/main" val="3145429269"/>
                    </a:ext>
                  </a:extLst>
                </a:gridCol>
              </a:tblGrid>
              <a:tr h="142264">
                <a:tc>
                  <a:txBody>
                    <a:bodyPr/>
                    <a:lstStyle/>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gn="ctr">
                        <a:lnSpc>
                          <a:spcPct val="107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Strong</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gn="ctr">
                        <a:lnSpc>
                          <a:spcPct val="107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Proficient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gn="ctr">
                        <a:lnSpc>
                          <a:spcPct val="107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Acceptable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gn="ctr">
                        <a:lnSpc>
                          <a:spcPct val="107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Developing</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gn="ctr">
                        <a:lnSpc>
                          <a:spcPct val="107000"/>
                        </a:lnSpc>
                        <a:spcBef>
                          <a:spcPts val="0"/>
                        </a:spcBef>
                        <a:spcAft>
                          <a:spcPts val="0"/>
                        </a:spcAf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Beginning</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8718763"/>
                  </a:ext>
                </a:extLst>
              </a:tr>
              <a:tr h="784646">
                <a:tc>
                  <a:txBody>
                    <a:bodyPr/>
                    <a:lstStyle/>
                    <a:p>
                      <a:pPr marL="0" marR="0">
                        <a:lnSpc>
                          <a:spcPct val="107000"/>
                        </a:lnSpc>
                        <a:spcBef>
                          <a:spcPts val="0"/>
                        </a:spcBef>
                        <a:spcAft>
                          <a:spcPts val="800"/>
                        </a:spcAft>
                      </a:pPr>
                      <a:endParaRPr lang="en-US" sz="1000" b="1">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Ideas and Content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114300">
                        <a:lnSpc>
                          <a:spcPct val="107000"/>
                        </a:lnSpc>
                        <a:spcBef>
                          <a:spcPts val="0"/>
                        </a:spcBef>
                        <a:spcAft>
                          <a:spcPts val="0"/>
                        </a:spcAft>
                      </a:pPr>
                      <a:r>
                        <a:rPr lang="en-US" sz="1000" i="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dirty="0">
                          <a:solidFill>
                            <a:srgbClr val="000000"/>
                          </a:solidFill>
                          <a:effectLst/>
                          <a:latin typeface="Calibri" panose="020F0502020204030204" pitchFamily="34" charset="0"/>
                          <a:ea typeface="Calibri" panose="020F0502020204030204" pitchFamily="34" charset="0"/>
                          <a:cs typeface="Verdana" panose="020B0604030504040204" pitchFamily="34" charset="0"/>
                        </a:rPr>
                        <a:t>Takes a clear position and supports it consistently with thoughtful and original reasons/ research and background information and/or examples.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cs typeface="Verdana" panose="020B0604030504040204" pitchFamily="34" charset="0"/>
                        </a:rPr>
                        <a:t>Takes a clear position and supports it with relevant reasons/ research and background information and/or examples through much of the essay.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07000"/>
                        </a:lnSpc>
                        <a:spcBef>
                          <a:spcPts val="0"/>
                        </a:spcBef>
                        <a:spcAft>
                          <a:spcPts val="0"/>
                        </a:spcAft>
                      </a:pPr>
                      <a:r>
                        <a:rPr lang="en-US" sz="10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Takes a clear position and supports it with some relevant reasons and/or examples; some reasons require more detail to support.</a:t>
                      </a:r>
                      <a:endParaRPr lang="en-US" sz="1000">
                        <a:effectLst/>
                        <a:latin typeface="Garamond" panose="02020404030301010803" pitchFamily="18" charset="0"/>
                        <a:ea typeface="Times New Roman" panose="02020603050405020304" pitchFamily="18"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07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Position is unclear; supporting details are too general or off-topic.</a:t>
                      </a:r>
                      <a:endParaRPr lang="en-US" sz="1000">
                        <a:effectLst/>
                        <a:latin typeface="Garamond" panose="02020404030301010803" pitchFamily="18" charset="0"/>
                        <a:ea typeface="Times New Roman" panose="02020603050405020304" pitchFamily="18"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Position is unclear; supporting details are minimal or non-existent.</a:t>
                      </a: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0481952"/>
                  </a:ext>
                </a:extLst>
              </a:tr>
              <a:tr h="916164">
                <a:tc>
                  <a:txBody>
                    <a:bodyPr/>
                    <a:lstStyle/>
                    <a:p>
                      <a:pPr marL="0" marR="0">
                        <a:lnSpc>
                          <a:spcPct val="107000"/>
                        </a:lnSpc>
                        <a:spcBef>
                          <a:spcPts val="0"/>
                        </a:spcBef>
                        <a:spcAft>
                          <a:spcPts val="80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Organization</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07000"/>
                        </a:lnSpc>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Organized in a logical manner; paragraphing is varied for creative effect and makes use of effective transitions.  Creative and engaging introduction and conclusion.</a:t>
                      </a:r>
                      <a:endParaRPr lang="en-US" sz="1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07000"/>
                        </a:lnSpc>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Logical order and structure. Proper use of paragraphing and transitions. Inviting introduction and satisfying closure.  </a:t>
                      </a:r>
                      <a:endParaRPr lang="en-US" sz="1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07000"/>
                        </a:lnSpc>
                        <a:spcBef>
                          <a:spcPts val="0"/>
                        </a:spcBef>
                        <a:spcAft>
                          <a:spcPts val="0"/>
                        </a:spcAft>
                      </a:pPr>
                      <a:r>
                        <a:rPr lang="en-US" sz="10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Is generally organized with appropriate paragraphing and adequate use of transitions between sections. Basic introduction and conclusion.</a:t>
                      </a:r>
                      <a:endParaRPr lang="en-US" sz="1000">
                        <a:effectLst/>
                        <a:latin typeface="Garamond" panose="02020404030301010803" pitchFamily="18" charset="0"/>
                        <a:ea typeface="Times New Roman" panose="02020603050405020304" pitchFamily="18"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07000"/>
                        </a:lnSpc>
                        <a:spcBef>
                          <a:spcPts val="0"/>
                        </a:spcBef>
                        <a:spcAft>
                          <a:spcPts val="0"/>
                        </a:spcAft>
                      </a:pPr>
                      <a:r>
                        <a:rPr lang="en-US" sz="1000">
                          <a:solidFill>
                            <a:srgbClr val="000000"/>
                          </a:solidFill>
                          <a:effectLst/>
                          <a:latin typeface="Calibri" panose="020F0502020204030204" pitchFamily="34" charset="0"/>
                          <a:ea typeface="Times New Roman" panose="02020603050405020304" pitchFamily="18" charset="0"/>
                          <a:cs typeface="Verdana" panose="020B0604030504040204" pitchFamily="34" charset="0"/>
                        </a:rPr>
                        <a:t>Is organized in parts of the essay; other parts are disjointed and/or lack transitions. Ineffective use of paragraph breaks. Introduction and conclusion are unclear.</a:t>
                      </a:r>
                      <a:endParaRPr lang="en-US" sz="1000">
                        <a:effectLst/>
                        <a:latin typeface="Garamond" panose="02020404030301010803" pitchFamily="18" charset="0"/>
                        <a:ea typeface="Times New Roman" panose="02020603050405020304" pitchFamily="18"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cs typeface="Verdana" panose="020B0604030504040204" pitchFamily="34" charset="0"/>
                        </a:rPr>
                        <a:t>Is disorganized or unfocused throughout much of the essay. Introduction and/or conclusion lack development.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4809265"/>
                  </a:ext>
                </a:extLst>
              </a:tr>
              <a:tr h="1047682">
                <a:tc>
                  <a:txBody>
                    <a:bodyPr/>
                    <a:lstStyle/>
                    <a:p>
                      <a:pPr marL="0" marR="0">
                        <a:lnSpc>
                          <a:spcPct val="107000"/>
                        </a:lnSpc>
                        <a:spcBef>
                          <a:spcPts val="0"/>
                        </a:spcBef>
                        <a:spcAft>
                          <a:spcPts val="80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Voice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114300">
                        <a:lnSpc>
                          <a:spcPct val="107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Garamond" panose="02020404030301010803" pitchFamily="18" charset="0"/>
                        <a:ea typeface="Times New Roman" panose="02020603050405020304" pitchFamily="18"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07000"/>
                        </a:lnSpc>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Skillfully connects with the audience.  Demonstrates strong conviction and commitment to the topic.  Develops ideas in a unique or unusual way, revealing the writer’s perspective (persuasive strategies).</a:t>
                      </a:r>
                      <a:endParaRPr lang="en-US" sz="1000" dirty="0">
                        <a:effectLst/>
                        <a:latin typeface="Garamond" panose="02020404030301010803" pitchFamily="18" charset="0"/>
                        <a:ea typeface="Times New Roman" panose="02020603050405020304" pitchFamily="18"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07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Tailors their message to the audience. Shows care and commitment to the topic. Writer behind the words comes through. Use of some persuasive strategies to create voice.</a:t>
                      </a:r>
                      <a:endParaRPr lang="en-US" sz="1000">
                        <a:effectLst/>
                        <a:latin typeface="Garamond" panose="02020404030301010803" pitchFamily="18" charset="0"/>
                        <a:ea typeface="Times New Roman" panose="02020603050405020304" pitchFamily="18"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Appropriate to audience and purpose. Persuasive tone is used throughout the essay. </a:t>
                      </a: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07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Tone is not appropriate to the audience and/or purpose. A lack of persuasive devices leads the writing to sound mechanical.  </a:t>
                      </a:r>
                      <a:endParaRPr lang="en-US" sz="1000">
                        <a:effectLst/>
                        <a:latin typeface="Garamond" panose="02020404030301010803"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07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Little or no hint of the writer behind the words.  Persuasive devices are not used.</a:t>
                      </a:r>
                      <a:endParaRPr lang="en-US" sz="1000">
                        <a:effectLst/>
                        <a:latin typeface="Garamond" panose="02020404030301010803"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 </a:t>
                      </a: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6723449"/>
                  </a:ext>
                </a:extLst>
              </a:tr>
              <a:tr h="653128">
                <a:tc>
                  <a:txBody>
                    <a:bodyPr/>
                    <a:lstStyle/>
                    <a:p>
                      <a:pPr marL="0" marR="0">
                        <a:lnSpc>
                          <a:spcPct val="107000"/>
                        </a:lnSpc>
                        <a:spcBef>
                          <a:spcPts val="0"/>
                        </a:spcBef>
                        <a:spcAft>
                          <a:spcPts val="80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Word Choice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114300">
                        <a:lnSpc>
                          <a:spcPct val="107000"/>
                        </a:lnSpc>
                        <a:spcBef>
                          <a:spcPts val="0"/>
                        </a:spcBef>
                        <a:spcAft>
                          <a:spcPts val="0"/>
                        </a:spcAft>
                      </a:pPr>
                      <a:r>
                        <a:rPr lang="en-US" sz="1000" i="1">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Garamond" panose="02020404030301010803" pitchFamily="18" charset="0"/>
                        <a:ea typeface="Times New Roman" panose="02020603050405020304" pitchFamily="18"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07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Effectively includes vivid vocabulary/precise technical words, which energize the writing.</a:t>
                      </a:r>
                      <a:endParaRPr lang="en-US" sz="1000">
                        <a:effectLst/>
                        <a:latin typeface="Garamond" panose="02020404030301010803" pitchFamily="18" charset="0"/>
                        <a:ea typeface="Times New Roman" panose="02020603050405020304" pitchFamily="18"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07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Includes interesting words and/or technical/subject-specific language to enhance meaning.</a:t>
                      </a:r>
                      <a:endParaRPr lang="en-US" sz="1000">
                        <a:effectLst/>
                        <a:latin typeface="Garamond" panose="02020404030301010803" pitchFamily="18" charset="0"/>
                        <a:ea typeface="Times New Roman" panose="02020603050405020304" pitchFamily="18" charset="0"/>
                        <a:cs typeface="Times New Roman" panose="02020603050405020304" pitchFamily="18" charset="0"/>
                      </a:endParaRPr>
                    </a:p>
                    <a:p>
                      <a:pPr marL="45720" marR="0">
                        <a:lnSpc>
                          <a:spcPct val="107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Garamond" panose="02020404030301010803" pitchFamily="18" charset="0"/>
                        <a:ea typeface="Times New Roman" panose="02020603050405020304" pitchFamily="18"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07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Language is functional and appropriate. Some interesting words are used to enhance meaning.</a:t>
                      </a:r>
                      <a:endParaRPr lang="en-US" sz="1000">
                        <a:effectLst/>
                        <a:latin typeface="Garamond" panose="02020404030301010803" pitchFamily="18" charset="0"/>
                        <a:ea typeface="Times New Roman" panose="02020603050405020304" pitchFamily="18"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07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Word choice may be accurate, but there is no attempt at deliberate choice of words that enhance meaning.</a:t>
                      </a:r>
                      <a:endParaRPr lang="en-US" sz="1000">
                        <a:effectLst/>
                        <a:latin typeface="Garamond" panose="02020404030301010803" pitchFamily="18" charset="0"/>
                        <a:ea typeface="Times New Roman" panose="02020603050405020304" pitchFamily="18"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cs typeface="Verdana" panose="020B0604030504040204" pitchFamily="34" charset="0"/>
                        </a:rPr>
                        <a:t>Word choice has not been considered and may often be inaccurate.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5892760"/>
                  </a:ext>
                </a:extLst>
              </a:tr>
              <a:tr h="653128">
                <a:tc>
                  <a:txBody>
                    <a:bodyPr/>
                    <a:lstStyle/>
                    <a:p>
                      <a:pPr marL="0" marR="0">
                        <a:lnSpc>
                          <a:spcPct val="107000"/>
                        </a:lnSpc>
                        <a:spcBef>
                          <a:spcPts val="0"/>
                        </a:spcBef>
                        <a:spcAft>
                          <a:spcPts val="80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Sentence Fluency</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114300">
                        <a:lnSpc>
                          <a:spcPct val="107000"/>
                        </a:lnSpc>
                        <a:spcBef>
                          <a:spcPts val="0"/>
                        </a:spcBef>
                        <a:spcAft>
                          <a:spcPts val="0"/>
                        </a:spcAft>
                      </a:pPr>
                      <a:r>
                        <a:rPr lang="en-US" sz="1000" i="1">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Garamond" panose="02020404030301010803" pitchFamily="18" charset="0"/>
                        <a:ea typeface="Times New Roman" panose="02020603050405020304" pitchFamily="18"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07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High degree of craftmanship with a striking variety of complex sentence structures and types.</a:t>
                      </a:r>
                      <a:endParaRPr lang="en-US" sz="1000">
                        <a:effectLst/>
                        <a:latin typeface="Garamond" panose="02020404030301010803" pitchFamily="18" charset="0"/>
                        <a:ea typeface="Times New Roman" panose="02020603050405020304" pitchFamily="18"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07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Includes different kinds of sentences, with a variety of sentence lengths and beginnings to create fluidity.</a:t>
                      </a:r>
                      <a:endParaRPr lang="en-US" sz="1000">
                        <a:effectLst/>
                        <a:latin typeface="Garamond" panose="02020404030301010803" pitchFamily="18" charset="0"/>
                        <a:ea typeface="Times New Roman" panose="02020603050405020304" pitchFamily="18"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07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Generally in control. Some variety in length and structure.</a:t>
                      </a:r>
                      <a:endParaRPr lang="en-US" sz="1000">
                        <a:effectLst/>
                        <a:latin typeface="Garamond" panose="02020404030301010803" pitchFamily="18" charset="0"/>
                        <a:ea typeface="Times New Roman" panose="02020603050405020304" pitchFamily="18" charset="0"/>
                        <a:cs typeface="Times New Roman" panose="02020603050405020304" pitchFamily="18" charset="0"/>
                      </a:endParaRPr>
                    </a:p>
                    <a:p>
                      <a:pPr marL="45720" marR="0">
                        <a:lnSpc>
                          <a:spcPct val="107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Garamond" panose="02020404030301010803" pitchFamily="18" charset="0"/>
                        <a:ea typeface="Times New Roman" panose="02020603050405020304" pitchFamily="18"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07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Some awkward constructions with many similar patterns and beginnings.  Some run-on/fragment sentences.</a:t>
                      </a:r>
                      <a:endParaRPr lang="en-US" sz="1000">
                        <a:effectLst/>
                        <a:latin typeface="Garamond" panose="02020404030301010803" pitchFamily="18" charset="0"/>
                        <a:ea typeface="Times New Roman" panose="02020603050405020304" pitchFamily="18"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07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Sentence structure impedes readability. Frequent run-on/fragment sentences take away from fluidity of piece.</a:t>
                      </a:r>
                      <a:endParaRPr lang="en-US" sz="1000">
                        <a:effectLst/>
                        <a:latin typeface="Garamond" panose="02020404030301010803" pitchFamily="18" charset="0"/>
                        <a:ea typeface="Times New Roman" panose="02020603050405020304" pitchFamily="18"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01983"/>
                  </a:ext>
                </a:extLst>
              </a:tr>
              <a:tr h="1309401">
                <a:tc>
                  <a:txBody>
                    <a:bodyPr/>
                    <a:lstStyle/>
                    <a:p>
                      <a:pPr marL="0" marR="0">
                        <a:lnSpc>
                          <a:spcPct val="107000"/>
                        </a:lnSpc>
                        <a:spcBef>
                          <a:spcPts val="0"/>
                        </a:spcBef>
                        <a:spcAft>
                          <a:spcPts val="800"/>
                        </a:spcAft>
                      </a:pPr>
                      <a:r>
                        <a:rPr lang="en-US" sz="1000" b="1">
                          <a:effectLst/>
                          <a:latin typeface="Calibri" panose="020F0502020204030204" pitchFamily="34" charset="0"/>
                          <a:ea typeface="Calibri" panose="020F0502020204030204" pitchFamily="34" charset="0"/>
                          <a:cs typeface="Times New Roman" panose="02020603050405020304" pitchFamily="18" charset="0"/>
                        </a:rPr>
                        <a:t>Conventions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p>
                      <a:pPr marL="114300" marR="0" indent="-114300">
                        <a:lnSpc>
                          <a:spcPct val="107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Garamond" panose="02020404030301010803" pitchFamily="18" charset="0"/>
                        <a:ea typeface="Times New Roman" panose="02020603050405020304" pitchFamily="18"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Uses conventions skillfully to enhance meaning and voice (conventional artistry).  Strong control of standard conventions of writing, including internal punctuation, correctly spelling most words, and proper use of grammatical structures.</a:t>
                      </a: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effectLst/>
                          <a:latin typeface="Calibri" panose="020F0502020204030204" pitchFamily="34" charset="0"/>
                          <a:ea typeface="Calibri" panose="020F0502020204030204" pitchFamily="34" charset="0"/>
                          <a:cs typeface="Times New Roman" panose="02020603050405020304" pitchFamily="18" charset="0"/>
                        </a:rPr>
                        <a:t>Strong control of standard conventions of writing, including internal punctuation, correctly spelling most words, and proper use of grammatical structures; errors are few and minor.  Takes some risks with conventional artistry.</a:t>
                      </a: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07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Control of most writing conventions; errors are few and minor.</a:t>
                      </a:r>
                      <a:endParaRPr lang="en-US" sz="1000">
                        <a:effectLst/>
                        <a:latin typeface="Garamond" panose="02020404030301010803" pitchFamily="18" charset="0"/>
                        <a:ea typeface="Times New Roman" panose="02020603050405020304" pitchFamily="18" charset="0"/>
                        <a:cs typeface="Times New Roman" panose="02020603050405020304" pitchFamily="18" charset="0"/>
                      </a:endParaRPr>
                    </a:p>
                    <a:p>
                      <a:pPr marL="45720" marR="0">
                        <a:lnSpc>
                          <a:spcPct val="107000"/>
                        </a:lnSpc>
                        <a:spcBef>
                          <a:spcPts val="0"/>
                        </a:spcBef>
                        <a:spcAft>
                          <a:spcPts val="0"/>
                        </a:spcAft>
                      </a:pPr>
                      <a:r>
                        <a:rPr lang="en-US" sz="100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000">
                        <a:effectLst/>
                        <a:latin typeface="Garamond" panose="02020404030301010803" pitchFamily="18" charset="0"/>
                        <a:ea typeface="Times New Roman" panose="02020603050405020304" pitchFamily="18"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000">
                          <a:solidFill>
                            <a:srgbClr val="000000"/>
                          </a:solidFill>
                          <a:effectLst/>
                          <a:latin typeface="Calibri" panose="020F0502020204030204" pitchFamily="34" charset="0"/>
                          <a:ea typeface="Calibri" panose="020F0502020204030204" pitchFamily="34" charset="0"/>
                          <a:cs typeface="Verdana" panose="020B0604030504040204" pitchFamily="34" charset="0"/>
                        </a:rPr>
                        <a:t>Errors in grammar, spelling, and punctuation sometimes interfere with understanding.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marR="0">
                        <a:lnSpc>
                          <a:spcPct val="107000"/>
                        </a:lnSpc>
                        <a:spcBef>
                          <a:spcPts val="0"/>
                        </a:spcBef>
                        <a:spcAft>
                          <a:spcPts val="0"/>
                        </a:spcAft>
                      </a:pPr>
                      <a:r>
                        <a:rPr lang="en-US" sz="1000" dirty="0">
                          <a:effectLst/>
                          <a:latin typeface="Calibri" panose="020F0502020204030204" pitchFamily="34" charset="0"/>
                          <a:ea typeface="Times New Roman" panose="02020603050405020304" pitchFamily="18" charset="0"/>
                          <a:cs typeface="Times New Roman" panose="02020603050405020304" pitchFamily="18" charset="0"/>
                        </a:rPr>
                        <a:t>Frequent significant errors, which impede readability. </a:t>
                      </a:r>
                      <a:endParaRPr lang="en-US" sz="1000" dirty="0">
                        <a:effectLst/>
                        <a:latin typeface="Garamond" panose="02020404030301010803"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txBody>
                  <a:tcPr marL="45923" marR="459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8499139"/>
                  </a:ext>
                </a:extLst>
              </a:tr>
            </a:tbl>
          </a:graphicData>
        </a:graphic>
      </p:graphicFrame>
      <p:sp>
        <p:nvSpPr>
          <p:cNvPr id="5" name="Rectangle 1">
            <a:extLst>
              <a:ext uri="{FF2B5EF4-FFF2-40B4-BE49-F238E27FC236}">
                <a16:creationId xmlns:a16="http://schemas.microsoft.com/office/drawing/2014/main" id="{33B72E2E-E92B-4D81-8144-00C183ECD56E}"/>
              </a:ext>
            </a:extLst>
          </p:cNvPr>
          <p:cNvSpPr>
            <a:spLocks noChangeArrowheads="1"/>
          </p:cNvSpPr>
          <p:nvPr/>
        </p:nvSpPr>
        <p:spPr bwMode="auto">
          <a:xfrm>
            <a:off x="0" y="97795"/>
            <a:ext cx="44114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749610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D52336B98498E43AC9572A6FA50282B" ma:contentTypeVersion="13" ma:contentTypeDescription="Create a new document." ma:contentTypeScope="" ma:versionID="4dbe079842d7f67c89ec4d857bcde0f8">
  <xsd:schema xmlns:xsd="http://www.w3.org/2001/XMLSchema" xmlns:xs="http://www.w3.org/2001/XMLSchema" xmlns:p="http://schemas.microsoft.com/office/2006/metadata/properties" xmlns:ns3="717987ee-c82c-4776-b480-5ff807c8c756" xmlns:ns4="41cffffa-8dd5-4313-8dd0-b34bdcf68c09" targetNamespace="http://schemas.microsoft.com/office/2006/metadata/properties" ma:root="true" ma:fieldsID="c1d077bd3a21a43c8296d8ae49aa31e1" ns3:_="" ns4:_="">
    <xsd:import namespace="717987ee-c82c-4776-b480-5ff807c8c756"/>
    <xsd:import namespace="41cffffa-8dd5-4313-8dd0-b34bdcf68c0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7987ee-c82c-4776-b480-5ff807c8c7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1cffffa-8dd5-4313-8dd0-b34bdcf68c0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DD6C828-1736-42BD-8DF8-ACC98BC73736}">
  <ds:schemaRefs>
    <ds:schemaRef ds:uri="http://schemas.microsoft.com/sharepoint/v3/contenttype/forms"/>
  </ds:schemaRefs>
</ds:datastoreItem>
</file>

<file path=customXml/itemProps2.xml><?xml version="1.0" encoding="utf-8"?>
<ds:datastoreItem xmlns:ds="http://schemas.openxmlformats.org/officeDocument/2006/customXml" ds:itemID="{518188BE-F82A-4CEF-9537-EDD43712DF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7987ee-c82c-4776-b480-5ff807c8c756"/>
    <ds:schemaRef ds:uri="41cffffa-8dd5-4313-8dd0-b34bdcf68c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19AB015-E653-48C5-B0F1-45F09D9359E6}">
  <ds:schemaRefs>
    <ds:schemaRef ds:uri="41cffffa-8dd5-4313-8dd0-b34bdcf68c09"/>
    <ds:schemaRef ds:uri="http://www.w3.org/XML/1998/namespace"/>
    <ds:schemaRef ds:uri="http://schemas.openxmlformats.org/package/2006/metadata/core-properties"/>
    <ds:schemaRef ds:uri="http://schemas.microsoft.com/office/infopath/2007/PartnerControls"/>
    <ds:schemaRef ds:uri="http://schemas.microsoft.com/office/2006/documentManagement/types"/>
    <ds:schemaRef ds:uri="http://purl.org/dc/elements/1.1/"/>
    <ds:schemaRef ds:uri="717987ee-c82c-4776-b480-5ff807c8c756"/>
    <ds:schemaRef ds:uri="http://purl.org/dc/term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67</TotalTime>
  <Words>758</Words>
  <Application>Microsoft Office PowerPoint</Application>
  <PresentationFormat>Widescreen</PresentationFormat>
  <Paragraphs>77</Paragraphs>
  <Slides>5</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vt:i4>
      </vt:variant>
    </vt:vector>
  </HeadingPairs>
  <TitlesOfParts>
    <vt:vector size="14" baseType="lpstr">
      <vt:lpstr>Arial</vt:lpstr>
      <vt:lpstr>Calibri</vt:lpstr>
      <vt:lpstr>Calibri Light</vt:lpstr>
      <vt:lpstr>Century Gothic</vt:lpstr>
      <vt:lpstr>Garamond</vt:lpstr>
      <vt:lpstr>Playfair Display</vt:lpstr>
      <vt:lpstr>Wingdings 3</vt:lpstr>
      <vt:lpstr>Office Theme</vt:lpstr>
      <vt:lpstr>Wisp</vt:lpstr>
      <vt:lpstr>Drafting: The Body</vt:lpstr>
      <vt:lpstr>Mini-lesson: Transition Words</vt:lpstr>
      <vt:lpstr>Now it’s your turn.  Write your second body paragraph. Don’t forget to try paraphrasing or incorporating a quote into at least one of your body paragraphs.</vt:lpstr>
      <vt:lpstr>Write your third body paragraph. </vt:lpstr>
      <vt:lpstr>Wondering if you’re on the right track?  Here are the grade 8 standards for persuasive writing…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Drafting: The Body</dc:title>
  <dc:creator>Cabel, Krista (ASD-N)</dc:creator>
  <cp:lastModifiedBy>Cabel, Krista (ASD-N)</cp:lastModifiedBy>
  <cp:revision>2</cp:revision>
  <dcterms:created xsi:type="dcterms:W3CDTF">2020-03-31T18:25:28Z</dcterms:created>
  <dcterms:modified xsi:type="dcterms:W3CDTF">2020-05-14T16:17:34Z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0x0101007D52336B98498E43AC9572A6FA50282B</vt:lpwstr>
  </property>
</Properties>
</file>